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5447" r:id="rId4"/>
  </p:sldMasterIdLst>
  <p:notesMasterIdLst>
    <p:notesMasterId r:id="rId28"/>
  </p:notesMasterIdLst>
  <p:handoutMasterIdLst>
    <p:handoutMasterId r:id="rId29"/>
  </p:handoutMasterIdLst>
  <p:sldIdLst>
    <p:sldId id="2147480119" r:id="rId5"/>
    <p:sldId id="2147480117" r:id="rId6"/>
    <p:sldId id="2147480102" r:id="rId7"/>
    <p:sldId id="2147479965" r:id="rId8"/>
    <p:sldId id="2147480120" r:id="rId9"/>
    <p:sldId id="2147480122" r:id="rId10"/>
    <p:sldId id="2147480123" r:id="rId11"/>
    <p:sldId id="2147480124" r:id="rId12"/>
    <p:sldId id="2147480126" r:id="rId13"/>
    <p:sldId id="2147480136" r:id="rId14"/>
    <p:sldId id="2147480132" r:id="rId15"/>
    <p:sldId id="2147480125" r:id="rId16"/>
    <p:sldId id="2147480128" r:id="rId17"/>
    <p:sldId id="2147479969" r:id="rId18"/>
    <p:sldId id="2147480129" r:id="rId19"/>
    <p:sldId id="2147480130" r:id="rId20"/>
    <p:sldId id="2147480109" r:id="rId21"/>
    <p:sldId id="2147479983" r:id="rId22"/>
    <p:sldId id="2147480133" r:id="rId23"/>
    <p:sldId id="2147480137" r:id="rId24"/>
    <p:sldId id="2147480139" r:id="rId25"/>
    <p:sldId id="2147480134" r:id="rId26"/>
    <p:sldId id="2147480135" r:id="rId27"/>
  </p:sldIdLst>
  <p:sldSz cx="12192000" cy="6858000"/>
  <p:notesSz cx="6858000" cy="9144000"/>
  <p:embeddedFontLst>
    <p:embeddedFont>
      <p:font typeface="Open Sans" panose="020B0606030504020204" pitchFamily="34" charset="0"/>
      <p:regular r:id="rId30"/>
      <p:bold r:id="rId31"/>
      <p:italic r:id="rId32"/>
      <p:boldItalic r:id="rId33"/>
    </p:embeddedFont>
    <p:embeddedFont>
      <p:font typeface="Open Sans Bold" panose="020B0806030504020204" charset="0"/>
      <p:bold r:id="rId34"/>
    </p:embeddedFont>
    <p:embeddedFont>
      <p:font typeface="Open Sans ExtraBold" panose="020B0906030804020204" pitchFamily="34" charset="0"/>
      <p:bold r:id="rId35"/>
      <p:italic r:id="rId36"/>
      <p:boldItalic r:id="rId37"/>
    </p:embeddedFont>
    <p:embeddedFont>
      <p:font typeface="Segoe Sans Text" pitchFamily="2" charset="0"/>
      <p:regular r:id="rId38"/>
      <p:bold r:id="rId39"/>
    </p:embeddedFont>
    <p:embeddedFont>
      <p:font typeface="Segoe UI" panose="020B0502040204020203" pitchFamily="34" charset="0"/>
      <p:regular r:id="rId40"/>
      <p:bold r:id="rId41"/>
      <p:italic r:id="rId42"/>
      <p:boldItalic r:id="rId43"/>
    </p:embeddedFont>
  </p:embeddedFontLst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 slides" id="{6BEBC51B-B88B-4AE4-8478-0F95EE84F165}">
          <p14:sldIdLst>
            <p14:sldId id="2147480119"/>
          </p14:sldIdLst>
        </p14:section>
        <p14:section name="Agenda" id="{194114FB-11A9-460A-BA65-6CA85323C1BD}">
          <p14:sldIdLst>
            <p14:sldId id="2147480117"/>
          </p14:sldIdLst>
        </p14:section>
        <p14:section name="1 - Section slide options" id="{1588D2DD-7526-4E2A-805C-721F64D91A8E}">
          <p14:sldIdLst>
            <p14:sldId id="2147480102"/>
          </p14:sldIdLst>
        </p14:section>
        <p14:section name="2 - Headline only slides" id="{D1C1D983-152B-C840-9473-185250523AC9}">
          <p14:sldIdLst>
            <p14:sldId id="2147479965"/>
            <p14:sldId id="2147480120"/>
            <p14:sldId id="2147480122"/>
            <p14:sldId id="2147480123"/>
            <p14:sldId id="2147480124"/>
            <p14:sldId id="2147480126"/>
            <p14:sldId id="2147480136"/>
            <p14:sldId id="2147480132"/>
            <p14:sldId id="2147480125"/>
            <p14:sldId id="2147480128"/>
            <p14:sldId id="2147479969"/>
            <p14:sldId id="2147480129"/>
            <p14:sldId id="2147480130"/>
          </p14:sldIdLst>
        </p14:section>
        <p14:section name="3 - Content slides" id="{93CA586B-067E-FD48-9DD1-5E50DEAEC65A}">
          <p14:sldIdLst>
            <p14:sldId id="2147480109"/>
            <p14:sldId id="2147479983"/>
            <p14:sldId id="2147480133"/>
            <p14:sldId id="2147480137"/>
            <p14:sldId id="2147480139"/>
            <p14:sldId id="2147480134"/>
            <p14:sldId id="2147480135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3F63421D-4321-9136-2CF8-BA861CB3CFB1}" name="Kassi Coronado (24 Seven LLC)" initials="KC" userId="S::v-kcoronado@microsoft.com::cd33be6b-f911-4a28-b933-ff482ff39df5" providerId="AD"/>
  <p188:author id="{FC935A45-66CB-9E4B-9E52-96F39A49F272}" name="Vega, Andrea" initials="VA" userId="S::avega_aquent.com#ext#@microsoft.onmicrosoft.com::8f5454d2-9ac1-4af3-8ec9-3aa518324a31" providerId="AD"/>
  <p188:author id="{CC33D747-781C-630E-E85C-AAD89A814E8C}" name="Leandra Thorne (AQUENT LLC)" initials="" userId="S::v-lthorne@microsoft.com::e27b9184-cf58-4272-b161-6af4edbe7f1e" providerId="AD"/>
  <p188:author id="{C34BCEA6-9E00-2E81-8DF9-1754802D1AB5}" name="Luke Reardon (Spur Reply LLC)" initials="LR" userId="S::v-lukreardon@microsoft.com::78872b29-80a1-4d1c-8370-1e71cbfb1f56" providerId="AD"/>
  <p188:author id="{6AFA61D8-796F-555E-A395-B33F90AAF99E}" name="Monica Lueder" initials="ML" userId="S::monical@microsoft.com::75969e72-ba9c-4e32-a4ac-c8f3aeff9ba2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8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  <p:cmAuthor id="4" name="Tracy Tran" initials="TT" lastIdx="9" clrIdx="4">
    <p:extLst>
      <p:ext uri="{19B8F6BF-5375-455C-9EA6-DF929625EA0E}">
        <p15:presenceInfo xmlns:p15="http://schemas.microsoft.com/office/powerpoint/2012/main" userId="S::tracyt@microsoft.com::7b485f56-8fe8-4efc-a1b3-85e720327ac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2A1E8"/>
    <a:srgbClr val="C914BA"/>
    <a:srgbClr val="B01EC5"/>
    <a:srgbClr val="403BDF"/>
    <a:srgbClr val="8D28CF"/>
    <a:srgbClr val="C316BA"/>
    <a:srgbClr val="9D25CA"/>
    <a:srgbClr val="8A19C2"/>
    <a:srgbClr val="6624CD"/>
    <a:srgbClr val="512B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3B18563-3218-4965-9E98-7C776ABE255F}" v="428" dt="2024-12-09T09:40:19.74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1" d="100"/>
          <a:sy n="71" d="100"/>
        </p:scale>
        <p:origin x="1111" y="259"/>
      </p:cViewPr>
      <p:guideLst/>
    </p:cSldViewPr>
  </p:slideViewPr>
  <p:notesTextViewPr>
    <p:cViewPr>
      <p:scale>
        <a:sx n="1" d="1"/>
        <a:sy n="1" d="1"/>
      </p:scale>
      <p:origin x="0" y="-202"/>
    </p:cViewPr>
  </p:notesTextViewPr>
  <p:notesViewPr>
    <p:cSldViewPr snapToGrid="0">
      <p:cViewPr>
        <p:scale>
          <a:sx n="1" d="2"/>
          <a:sy n="1" d="2"/>
        </p:scale>
        <p:origin x="6548" y="202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10.fntdata"/><Relationship Id="rId21" Type="http://schemas.openxmlformats.org/officeDocument/2006/relationships/slide" Target="slides/slide17.xml"/><Relationship Id="rId34" Type="http://schemas.openxmlformats.org/officeDocument/2006/relationships/font" Target="fonts/font5.fntdata"/><Relationship Id="rId42" Type="http://schemas.openxmlformats.org/officeDocument/2006/relationships/font" Target="fonts/font13.fntdata"/><Relationship Id="rId47" Type="http://schemas.openxmlformats.org/officeDocument/2006/relationships/theme" Target="theme/theme1.xml"/><Relationship Id="rId50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handoutMaster" Target="handoutMasters/handoutMaster1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7.fntdata"/><Relationship Id="rId49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2.fntdata"/><Relationship Id="rId44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font" Target="fonts/font14.fntdata"/><Relationship Id="rId48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microsoft.com/office/2018/10/relationships/authors" Target="author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46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font" Target="fonts/font12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n Krivanek" userId="S::jankrivanek@microsoft.com::c4f94821-3823-44c8-8a50-78b5ac9072ad" providerId="AD" clId="Web-{C995FC35-44A1-E4E7-820A-5E091C588F7E}"/>
    <pc:docChg chg="modSld">
      <pc:chgData name="Jan Krivanek" userId="S::jankrivanek@microsoft.com::c4f94821-3823-44c8-8a50-78b5ac9072ad" providerId="AD" clId="Web-{C995FC35-44A1-E4E7-820A-5E091C588F7E}" dt="2024-12-06T14:07:01.478" v="295" actId="20577"/>
      <pc:docMkLst>
        <pc:docMk/>
      </pc:docMkLst>
      <pc:sldChg chg="addSp delSp modSp">
        <pc:chgData name="Jan Krivanek" userId="S::jankrivanek@microsoft.com::c4f94821-3823-44c8-8a50-78b5ac9072ad" providerId="AD" clId="Web-{C995FC35-44A1-E4E7-820A-5E091C588F7E}" dt="2024-12-06T14:07:01.478" v="295" actId="20577"/>
        <pc:sldMkLst>
          <pc:docMk/>
          <pc:sldMk cId="2615950717" sldId="2147480136"/>
        </pc:sldMkLst>
        <pc:spChg chg="add del mod">
          <ac:chgData name="Jan Krivanek" userId="S::jankrivanek@microsoft.com::c4f94821-3823-44c8-8a50-78b5ac9072ad" providerId="AD" clId="Web-{C995FC35-44A1-E4E7-820A-5E091C588F7E}" dt="2024-12-06T14:07:01.478" v="295" actId="20577"/>
          <ac:spMkLst>
            <pc:docMk/>
            <pc:sldMk cId="2615950717" sldId="2147480136"/>
            <ac:spMk id="2" creationId="{49CE97E4-A84B-6E58-C87B-19A2E45A17AA}"/>
          </ac:spMkLst>
        </pc:spChg>
      </pc:sldChg>
    </pc:docChg>
  </pc:docChgLst>
  <pc:docChgLst>
    <pc:chgData name="Yuliia Kovalova" userId="348d414c-d9d7-4bc6-b6d3-ed330005e335" providerId="ADAL" clId="{53B18563-3218-4965-9E98-7C776ABE255F}"/>
    <pc:docChg chg="undo custSel addSld delSld modSld sldOrd modSection">
      <pc:chgData name="Yuliia Kovalova" userId="348d414c-d9d7-4bc6-b6d3-ed330005e335" providerId="ADAL" clId="{53B18563-3218-4965-9E98-7C776ABE255F}" dt="2024-12-09T10:04:30.872" v="1064" actId="20577"/>
      <pc:docMkLst>
        <pc:docMk/>
      </pc:docMkLst>
      <pc:sldChg chg="modSp mod modNotesTx">
        <pc:chgData name="Yuliia Kovalova" userId="348d414c-d9d7-4bc6-b6d3-ed330005e335" providerId="ADAL" clId="{53B18563-3218-4965-9E98-7C776ABE255F}" dt="2024-12-09T09:16:11.872" v="541" actId="113"/>
        <pc:sldMkLst>
          <pc:docMk/>
          <pc:sldMk cId="4278715530" sldId="2147479965"/>
        </pc:sldMkLst>
        <pc:spChg chg="mod">
          <ac:chgData name="Yuliia Kovalova" userId="348d414c-d9d7-4bc6-b6d3-ed330005e335" providerId="ADAL" clId="{53B18563-3218-4965-9E98-7C776ABE255F}" dt="2024-12-09T09:16:11.872" v="541" actId="113"/>
          <ac:spMkLst>
            <pc:docMk/>
            <pc:sldMk cId="4278715530" sldId="2147479965"/>
            <ac:spMk id="7" creationId="{B73A4789-168F-9A19-0ACB-0E8A235BD4F0}"/>
          </ac:spMkLst>
        </pc:spChg>
      </pc:sldChg>
      <pc:sldChg chg="modNotesTx">
        <pc:chgData name="Yuliia Kovalova" userId="348d414c-d9d7-4bc6-b6d3-ed330005e335" providerId="ADAL" clId="{53B18563-3218-4965-9E98-7C776ABE255F}" dt="2024-12-09T09:36:06.481" v="891" actId="20577"/>
        <pc:sldMkLst>
          <pc:docMk/>
          <pc:sldMk cId="923794121" sldId="2147479969"/>
        </pc:sldMkLst>
      </pc:sldChg>
      <pc:sldChg chg="addSp modSp mod modNotesTx">
        <pc:chgData name="Yuliia Kovalova" userId="348d414c-d9d7-4bc6-b6d3-ed330005e335" providerId="ADAL" clId="{53B18563-3218-4965-9E98-7C776ABE255F}" dt="2024-12-09T09:37:19.778" v="912" actId="1076"/>
        <pc:sldMkLst>
          <pc:docMk/>
          <pc:sldMk cId="3839490457" sldId="2147479983"/>
        </pc:sldMkLst>
        <pc:spChg chg="mod">
          <ac:chgData name="Yuliia Kovalova" userId="348d414c-d9d7-4bc6-b6d3-ed330005e335" providerId="ADAL" clId="{53B18563-3218-4965-9E98-7C776ABE255F}" dt="2024-12-09T09:36:34.218" v="895" actId="6549"/>
          <ac:spMkLst>
            <pc:docMk/>
            <pc:sldMk cId="3839490457" sldId="2147479983"/>
            <ac:spMk id="2" creationId="{6D20A8F5-87F4-D9BC-76F4-0D0F07028673}"/>
          </ac:spMkLst>
        </pc:spChg>
        <pc:spChg chg="add mod">
          <ac:chgData name="Yuliia Kovalova" userId="348d414c-d9d7-4bc6-b6d3-ed330005e335" providerId="ADAL" clId="{53B18563-3218-4965-9E98-7C776ABE255F}" dt="2024-12-09T09:37:19.778" v="912" actId="1076"/>
          <ac:spMkLst>
            <pc:docMk/>
            <pc:sldMk cId="3839490457" sldId="2147479983"/>
            <ac:spMk id="4" creationId="{8F107E54-BBEC-F956-7B6B-99752F615B10}"/>
          </ac:spMkLst>
        </pc:spChg>
        <pc:spChg chg="mod">
          <ac:chgData name="Yuliia Kovalova" userId="348d414c-d9d7-4bc6-b6d3-ed330005e335" providerId="ADAL" clId="{53B18563-3218-4965-9E98-7C776ABE255F}" dt="2024-12-09T09:37:09.541" v="910" actId="21"/>
          <ac:spMkLst>
            <pc:docMk/>
            <pc:sldMk cId="3839490457" sldId="2147479983"/>
            <ac:spMk id="13" creationId="{3DE900FE-1456-254F-37AB-957B70B32B5C}"/>
          </ac:spMkLst>
        </pc:spChg>
      </pc:sldChg>
      <pc:sldChg chg="modSp mod">
        <pc:chgData name="Yuliia Kovalova" userId="348d414c-d9d7-4bc6-b6d3-ed330005e335" providerId="ADAL" clId="{53B18563-3218-4965-9E98-7C776ABE255F}" dt="2024-12-09T09:24:46.201" v="683" actId="1076"/>
        <pc:sldMkLst>
          <pc:docMk/>
          <pc:sldMk cId="3516310884" sldId="2147480117"/>
        </pc:sldMkLst>
        <pc:spChg chg="mod">
          <ac:chgData name="Yuliia Kovalova" userId="348d414c-d9d7-4bc6-b6d3-ed330005e335" providerId="ADAL" clId="{53B18563-3218-4965-9E98-7C776ABE255F}" dt="2024-12-09T09:24:46.201" v="683" actId="1076"/>
          <ac:spMkLst>
            <pc:docMk/>
            <pc:sldMk cId="3516310884" sldId="2147480117"/>
            <ac:spMk id="17" creationId="{A87E3456-23DD-8B61-BA64-AE4CE8A72974}"/>
          </ac:spMkLst>
        </pc:spChg>
      </pc:sldChg>
      <pc:sldChg chg="addSp modSp mod modNotesTx">
        <pc:chgData name="Yuliia Kovalova" userId="348d414c-d9d7-4bc6-b6d3-ed330005e335" providerId="ADAL" clId="{53B18563-3218-4965-9E98-7C776ABE255F}" dt="2024-12-09T09:24:08.335" v="673" actId="20577"/>
        <pc:sldMkLst>
          <pc:docMk/>
          <pc:sldMk cId="846409011" sldId="2147480119"/>
        </pc:sldMkLst>
        <pc:spChg chg="add mod">
          <ac:chgData name="Yuliia Kovalova" userId="348d414c-d9d7-4bc6-b6d3-ed330005e335" providerId="ADAL" clId="{53B18563-3218-4965-9E98-7C776ABE255F}" dt="2024-12-09T09:15:35.535" v="538" actId="1076"/>
          <ac:spMkLst>
            <pc:docMk/>
            <pc:sldMk cId="846409011" sldId="2147480119"/>
            <ac:spMk id="2" creationId="{E5507D3C-37A3-C4F0-4AEF-A0BC3C1388A1}"/>
          </ac:spMkLst>
        </pc:spChg>
        <pc:spChg chg="mod">
          <ac:chgData name="Yuliia Kovalova" userId="348d414c-d9d7-4bc6-b6d3-ed330005e335" providerId="ADAL" clId="{53B18563-3218-4965-9E98-7C776ABE255F}" dt="2024-12-09T09:15:08.831" v="534" actId="20577"/>
          <ac:spMkLst>
            <pc:docMk/>
            <pc:sldMk cId="846409011" sldId="2147480119"/>
            <ac:spMk id="6" creationId="{CFB16B41-B5DA-C3C5-FE5D-E367101A2327}"/>
          </ac:spMkLst>
        </pc:spChg>
      </pc:sldChg>
      <pc:sldChg chg="modNotesTx">
        <pc:chgData name="Yuliia Kovalova" userId="348d414c-d9d7-4bc6-b6d3-ed330005e335" providerId="ADAL" clId="{53B18563-3218-4965-9E98-7C776ABE255F}" dt="2024-12-06T13:18:50.415" v="5" actId="20577"/>
        <pc:sldMkLst>
          <pc:docMk/>
          <pc:sldMk cId="2780363124" sldId="2147480120"/>
        </pc:sldMkLst>
      </pc:sldChg>
      <pc:sldChg chg="addSp delSp modSp mod">
        <pc:chgData name="Yuliia Kovalova" userId="348d414c-d9d7-4bc6-b6d3-ed330005e335" providerId="ADAL" clId="{53B18563-3218-4965-9E98-7C776ABE255F}" dt="2024-12-09T09:25:15.383" v="687" actId="1076"/>
        <pc:sldMkLst>
          <pc:docMk/>
          <pc:sldMk cId="3356233571" sldId="2147480124"/>
        </pc:sldMkLst>
        <pc:spChg chg="mod">
          <ac:chgData name="Yuliia Kovalova" userId="348d414c-d9d7-4bc6-b6d3-ed330005e335" providerId="ADAL" clId="{53B18563-3218-4965-9E98-7C776ABE255F}" dt="2024-12-09T09:25:08.113" v="684" actId="1076"/>
          <ac:spMkLst>
            <pc:docMk/>
            <pc:sldMk cId="3356233571" sldId="2147480124"/>
            <ac:spMk id="2" creationId="{F1804C25-D679-9026-C2D4-F9BEB1311738}"/>
          </ac:spMkLst>
        </pc:spChg>
        <pc:spChg chg="add del mod">
          <ac:chgData name="Yuliia Kovalova" userId="348d414c-d9d7-4bc6-b6d3-ed330005e335" providerId="ADAL" clId="{53B18563-3218-4965-9E98-7C776ABE255F}" dt="2024-12-09T09:22:19.494" v="622" actId="21"/>
          <ac:spMkLst>
            <pc:docMk/>
            <pc:sldMk cId="3356233571" sldId="2147480124"/>
            <ac:spMk id="4" creationId="{E843D036-9922-F7E6-1707-28FCB8F0A109}"/>
          </ac:spMkLst>
        </pc:spChg>
        <pc:picChg chg="mod">
          <ac:chgData name="Yuliia Kovalova" userId="348d414c-d9d7-4bc6-b6d3-ed330005e335" providerId="ADAL" clId="{53B18563-3218-4965-9E98-7C776ABE255F}" dt="2024-12-09T09:25:15.383" v="687" actId="1076"/>
          <ac:picMkLst>
            <pc:docMk/>
            <pc:sldMk cId="3356233571" sldId="2147480124"/>
            <ac:picMk id="6" creationId="{8BBC8371-AAD9-5218-E952-36D2901D2F9C}"/>
          </ac:picMkLst>
        </pc:picChg>
      </pc:sldChg>
      <pc:sldChg chg="modSp mod modNotesTx">
        <pc:chgData name="Yuliia Kovalova" userId="348d414c-d9d7-4bc6-b6d3-ed330005e335" providerId="ADAL" clId="{53B18563-3218-4965-9E98-7C776ABE255F}" dt="2024-12-09T09:25:31.117" v="694" actId="20577"/>
        <pc:sldMkLst>
          <pc:docMk/>
          <pc:sldMk cId="3329522435" sldId="2147480125"/>
        </pc:sldMkLst>
        <pc:spChg chg="mod">
          <ac:chgData name="Yuliia Kovalova" userId="348d414c-d9d7-4bc6-b6d3-ed330005e335" providerId="ADAL" clId="{53B18563-3218-4965-9E98-7C776ABE255F}" dt="2024-12-06T13:24:38.300" v="117" actId="1076"/>
          <ac:spMkLst>
            <pc:docMk/>
            <pc:sldMk cId="3329522435" sldId="2147480125"/>
            <ac:spMk id="6" creationId="{11861530-11C4-C03C-B753-D5210A49F248}"/>
          </ac:spMkLst>
        </pc:spChg>
        <pc:picChg chg="mod">
          <ac:chgData name="Yuliia Kovalova" userId="348d414c-d9d7-4bc6-b6d3-ed330005e335" providerId="ADAL" clId="{53B18563-3218-4965-9E98-7C776ABE255F}" dt="2024-12-06T13:23:20.570" v="100" actId="14100"/>
          <ac:picMkLst>
            <pc:docMk/>
            <pc:sldMk cId="3329522435" sldId="2147480125"/>
            <ac:picMk id="4" creationId="{C2747A67-146F-86AC-6AD7-EBDD81B4AC8A}"/>
          </ac:picMkLst>
        </pc:picChg>
      </pc:sldChg>
      <pc:sldChg chg="modSp mod modNotesTx">
        <pc:chgData name="Yuliia Kovalova" userId="348d414c-d9d7-4bc6-b6d3-ed330005e335" providerId="ADAL" clId="{53B18563-3218-4965-9E98-7C776ABE255F}" dt="2024-12-09T09:16:59.186" v="574" actId="13926"/>
        <pc:sldMkLst>
          <pc:docMk/>
          <pc:sldMk cId="1907682997" sldId="2147480126"/>
        </pc:sldMkLst>
        <pc:spChg chg="mod">
          <ac:chgData name="Yuliia Kovalova" userId="348d414c-d9d7-4bc6-b6d3-ed330005e335" providerId="ADAL" clId="{53B18563-3218-4965-9E98-7C776ABE255F}" dt="2024-12-06T13:20:38.060" v="58" actId="20577"/>
          <ac:spMkLst>
            <pc:docMk/>
            <pc:sldMk cId="1907682997" sldId="2147480126"/>
            <ac:spMk id="3" creationId="{4D0779A1-AFDA-DDE5-CCE7-69DBE2B9A963}"/>
          </ac:spMkLst>
        </pc:spChg>
        <pc:spChg chg="mod">
          <ac:chgData name="Yuliia Kovalova" userId="348d414c-d9d7-4bc6-b6d3-ed330005e335" providerId="ADAL" clId="{53B18563-3218-4965-9E98-7C776ABE255F}" dt="2024-12-06T13:20:42.700" v="61" actId="20577"/>
          <ac:spMkLst>
            <pc:docMk/>
            <pc:sldMk cId="1907682997" sldId="2147480126"/>
            <ac:spMk id="15" creationId="{8641B911-6BD5-260F-C5B5-09DEA4B62621}"/>
          </ac:spMkLst>
        </pc:spChg>
        <pc:spChg chg="mod">
          <ac:chgData name="Yuliia Kovalova" userId="348d414c-d9d7-4bc6-b6d3-ed330005e335" providerId="ADAL" clId="{53B18563-3218-4965-9E98-7C776ABE255F}" dt="2024-12-09T09:16:59.186" v="574" actId="13926"/>
          <ac:spMkLst>
            <pc:docMk/>
            <pc:sldMk cId="1907682997" sldId="2147480126"/>
            <ac:spMk id="17" creationId="{0AD700B4-B62E-1FC5-AF50-EA428F9DDEE5}"/>
          </ac:spMkLst>
        </pc:spChg>
      </pc:sldChg>
      <pc:sldChg chg="modSp mod modNotesTx">
        <pc:chgData name="Yuliia Kovalova" userId="348d414c-d9d7-4bc6-b6d3-ed330005e335" providerId="ADAL" clId="{53B18563-3218-4965-9E98-7C776ABE255F}" dt="2024-12-09T09:35:32.820" v="802" actId="20577"/>
        <pc:sldMkLst>
          <pc:docMk/>
          <pc:sldMk cId="2673824920" sldId="2147480128"/>
        </pc:sldMkLst>
        <pc:spChg chg="mod">
          <ac:chgData name="Yuliia Kovalova" userId="348d414c-d9d7-4bc6-b6d3-ed330005e335" providerId="ADAL" clId="{53B18563-3218-4965-9E98-7C776ABE255F}" dt="2024-12-09T09:33:25.917" v="696" actId="120"/>
          <ac:spMkLst>
            <pc:docMk/>
            <pc:sldMk cId="2673824920" sldId="2147480128"/>
            <ac:spMk id="3" creationId="{0BA2F0C1-3936-9DA1-8C92-74C8184EB702}"/>
          </ac:spMkLst>
        </pc:spChg>
        <pc:spChg chg="mod">
          <ac:chgData name="Yuliia Kovalova" userId="348d414c-d9d7-4bc6-b6d3-ed330005e335" providerId="ADAL" clId="{53B18563-3218-4965-9E98-7C776ABE255F}" dt="2024-12-09T09:35:13.610" v="792" actId="13926"/>
          <ac:spMkLst>
            <pc:docMk/>
            <pc:sldMk cId="2673824920" sldId="2147480128"/>
            <ac:spMk id="16" creationId="{5E5DF876-4E29-EBB5-F6DC-96A9B098A89A}"/>
          </ac:spMkLst>
        </pc:spChg>
      </pc:sldChg>
      <pc:sldChg chg="modNotesTx">
        <pc:chgData name="Yuliia Kovalova" userId="348d414c-d9d7-4bc6-b6d3-ed330005e335" providerId="ADAL" clId="{53B18563-3218-4965-9E98-7C776ABE255F}" dt="2024-12-06T13:34:32.592" v="305" actId="20577"/>
        <pc:sldMkLst>
          <pc:docMk/>
          <pc:sldMk cId="1014854868" sldId="2147480130"/>
        </pc:sldMkLst>
      </pc:sldChg>
      <pc:sldChg chg="modNotesTx">
        <pc:chgData name="Yuliia Kovalova" userId="348d414c-d9d7-4bc6-b6d3-ed330005e335" providerId="ADAL" clId="{53B18563-3218-4965-9E98-7C776ABE255F}" dt="2024-12-06T13:23:09.164" v="99" actId="20577"/>
        <pc:sldMkLst>
          <pc:docMk/>
          <pc:sldMk cId="3102089440" sldId="2147480132"/>
        </pc:sldMkLst>
      </pc:sldChg>
      <pc:sldChg chg="modSp mod modNotesTx">
        <pc:chgData name="Yuliia Kovalova" userId="348d414c-d9d7-4bc6-b6d3-ed330005e335" providerId="ADAL" clId="{53B18563-3218-4965-9E98-7C776ABE255F}" dt="2024-12-06T13:43:49.687" v="458" actId="20577"/>
        <pc:sldMkLst>
          <pc:docMk/>
          <pc:sldMk cId="2804186047" sldId="2147480133"/>
        </pc:sldMkLst>
        <pc:spChg chg="mod">
          <ac:chgData name="Yuliia Kovalova" userId="348d414c-d9d7-4bc6-b6d3-ed330005e335" providerId="ADAL" clId="{53B18563-3218-4965-9E98-7C776ABE255F}" dt="2024-12-06T13:39:10.380" v="387" actId="20577"/>
          <ac:spMkLst>
            <pc:docMk/>
            <pc:sldMk cId="2804186047" sldId="2147480133"/>
            <ac:spMk id="5" creationId="{E273CC5D-F583-2A98-2BFE-A3C3D0295B1E}"/>
          </ac:spMkLst>
        </pc:spChg>
      </pc:sldChg>
      <pc:sldChg chg="addSp delSp modSp add mod modNotesTx">
        <pc:chgData name="Yuliia Kovalova" userId="348d414c-d9d7-4bc6-b6d3-ed330005e335" providerId="ADAL" clId="{53B18563-3218-4965-9E98-7C776ABE255F}" dt="2024-12-09T09:26:22.788" v="695" actId="1076"/>
        <pc:sldMkLst>
          <pc:docMk/>
          <pc:sldMk cId="2615950717" sldId="2147480136"/>
        </pc:sldMkLst>
        <pc:spChg chg="mod">
          <ac:chgData name="Yuliia Kovalova" userId="348d414c-d9d7-4bc6-b6d3-ed330005e335" providerId="ADAL" clId="{53B18563-3218-4965-9E98-7C776ABE255F}" dt="2024-12-09T09:26:22.788" v="695" actId="1076"/>
          <ac:spMkLst>
            <pc:docMk/>
            <pc:sldMk cId="2615950717" sldId="2147480136"/>
            <ac:spMk id="2" creationId="{49CE97E4-A84B-6E58-C87B-19A2E45A17AA}"/>
          </ac:spMkLst>
        </pc:spChg>
        <pc:spChg chg="del mod">
          <ac:chgData name="Yuliia Kovalova" userId="348d414c-d9d7-4bc6-b6d3-ed330005e335" providerId="ADAL" clId="{53B18563-3218-4965-9E98-7C776ABE255F}" dt="2024-12-09T09:22:26.103" v="624" actId="478"/>
          <ac:spMkLst>
            <pc:docMk/>
            <pc:sldMk cId="2615950717" sldId="2147480136"/>
            <ac:spMk id="3" creationId="{F844596C-363D-D030-DA8E-841D22E41C3F}"/>
          </ac:spMkLst>
        </pc:spChg>
        <pc:spChg chg="add mod">
          <ac:chgData name="Yuliia Kovalova" userId="348d414c-d9d7-4bc6-b6d3-ed330005e335" providerId="ADAL" clId="{53B18563-3218-4965-9E98-7C776ABE255F}" dt="2024-12-09T09:18:05.539" v="580"/>
          <ac:spMkLst>
            <pc:docMk/>
            <pc:sldMk cId="2615950717" sldId="2147480136"/>
            <ac:spMk id="7" creationId="{ED8B85A4-3F02-A987-714B-AAF203D89225}"/>
          </ac:spMkLst>
        </pc:spChg>
        <pc:spChg chg="add mod">
          <ac:chgData name="Yuliia Kovalova" userId="348d414c-d9d7-4bc6-b6d3-ed330005e335" providerId="ADAL" clId="{53B18563-3218-4965-9E98-7C776ABE255F}" dt="2024-12-09T09:22:39.560" v="645" actId="1035"/>
          <ac:spMkLst>
            <pc:docMk/>
            <pc:sldMk cId="2615950717" sldId="2147480136"/>
            <ac:spMk id="11" creationId="{E843D036-9922-F7E6-1707-28FCB8F0A109}"/>
          </ac:spMkLst>
        </pc:spChg>
        <pc:spChg chg="add del mod">
          <ac:chgData name="Yuliia Kovalova" userId="348d414c-d9d7-4bc6-b6d3-ed330005e335" providerId="ADAL" clId="{53B18563-3218-4965-9E98-7C776ABE255F}" dt="2024-12-09T09:22:27.971" v="625" actId="478"/>
          <ac:spMkLst>
            <pc:docMk/>
            <pc:sldMk cId="2615950717" sldId="2147480136"/>
            <ac:spMk id="13" creationId="{1315C7B3-736F-7500-4117-4FFE7E23C0A1}"/>
          </ac:spMkLst>
        </pc:spChg>
        <pc:picChg chg="add del">
          <ac:chgData name="Yuliia Kovalova" userId="348d414c-d9d7-4bc6-b6d3-ed330005e335" providerId="ADAL" clId="{53B18563-3218-4965-9E98-7C776ABE255F}" dt="2024-12-09T09:21:54.391" v="606" actId="478"/>
          <ac:picMkLst>
            <pc:docMk/>
            <pc:sldMk cId="2615950717" sldId="2147480136"/>
            <ac:picMk id="9" creationId="{9F9E34E4-F61A-E3B2-FB42-0912774BE4CE}"/>
          </ac:picMkLst>
        </pc:picChg>
      </pc:sldChg>
      <pc:sldChg chg="modSp add mod modNotesTx">
        <pc:chgData name="Yuliia Kovalova" userId="348d414c-d9d7-4bc6-b6d3-ed330005e335" providerId="ADAL" clId="{53B18563-3218-4965-9E98-7C776ABE255F}" dt="2024-12-09T09:40:02.692" v="930" actId="20577"/>
        <pc:sldMkLst>
          <pc:docMk/>
          <pc:sldMk cId="142306022" sldId="2147480137"/>
        </pc:sldMkLst>
        <pc:spChg chg="mod">
          <ac:chgData name="Yuliia Kovalova" userId="348d414c-d9d7-4bc6-b6d3-ed330005e335" providerId="ADAL" clId="{53B18563-3218-4965-9E98-7C776ABE255F}" dt="2024-12-09T09:38:15.748" v="914" actId="27636"/>
          <ac:spMkLst>
            <pc:docMk/>
            <pc:sldMk cId="142306022" sldId="2147480137"/>
            <ac:spMk id="3" creationId="{AB137EE3-3EAE-326D-F0A4-9EF698028AD0}"/>
          </ac:spMkLst>
        </pc:spChg>
        <pc:spChg chg="mod">
          <ac:chgData name="Yuliia Kovalova" userId="348d414c-d9d7-4bc6-b6d3-ed330005e335" providerId="ADAL" clId="{53B18563-3218-4965-9E98-7C776ABE255F}" dt="2024-12-09T09:39:38.310" v="926" actId="20577"/>
          <ac:spMkLst>
            <pc:docMk/>
            <pc:sldMk cId="142306022" sldId="2147480137"/>
            <ac:spMk id="6" creationId="{A4D5CA7B-2FD8-7477-402E-B42B0D57C0B7}"/>
          </ac:spMkLst>
        </pc:spChg>
      </pc:sldChg>
      <pc:sldChg chg="add del">
        <pc:chgData name="Yuliia Kovalova" userId="348d414c-d9d7-4bc6-b6d3-ed330005e335" providerId="ADAL" clId="{53B18563-3218-4965-9E98-7C776ABE255F}" dt="2024-12-09T09:40:29.154" v="935" actId="47"/>
        <pc:sldMkLst>
          <pc:docMk/>
          <pc:sldMk cId="1698565170" sldId="2147480138"/>
        </pc:sldMkLst>
      </pc:sldChg>
      <pc:sldChg chg="delSp modSp add mod ord modNotesTx">
        <pc:chgData name="Yuliia Kovalova" userId="348d414c-d9d7-4bc6-b6d3-ed330005e335" providerId="ADAL" clId="{53B18563-3218-4965-9E98-7C776ABE255F}" dt="2024-12-09T10:04:30.872" v="1064" actId="20577"/>
        <pc:sldMkLst>
          <pc:docMk/>
          <pc:sldMk cId="1178107933" sldId="2147480139"/>
        </pc:sldMkLst>
        <pc:spChg chg="mod">
          <ac:chgData name="Yuliia Kovalova" userId="348d414c-d9d7-4bc6-b6d3-ed330005e335" providerId="ADAL" clId="{53B18563-3218-4965-9E98-7C776ABE255F}" dt="2024-12-09T09:40:45.616" v="947"/>
          <ac:spMkLst>
            <pc:docMk/>
            <pc:sldMk cId="1178107933" sldId="2147480139"/>
            <ac:spMk id="2" creationId="{4E78DFC6-79BA-89C9-422B-F9578949D45E}"/>
          </ac:spMkLst>
        </pc:spChg>
        <pc:picChg chg="del">
          <ac:chgData name="Yuliia Kovalova" userId="348d414c-d9d7-4bc6-b6d3-ed330005e335" providerId="ADAL" clId="{53B18563-3218-4965-9E98-7C776ABE255F}" dt="2024-12-09T09:40:32.169" v="936" actId="478"/>
          <ac:picMkLst>
            <pc:docMk/>
            <pc:sldMk cId="1178107933" sldId="2147480139"/>
            <ac:picMk id="7" creationId="{B190E093-53DC-2C8A-1E45-A7A0C4816491}"/>
          </ac:picMkLst>
        </pc:picChg>
      </pc:sldChg>
    </pc:docChg>
  </pc:docChgLst>
  <pc:docChgLst>
    <pc:chgData name="Yuliia Kovalova" userId="348d414c-d9d7-4bc6-b6d3-ed330005e335" providerId="ADAL" clId="{5DFCA193-77B7-47A5-9F80-6FC2A266E035}"/>
    <pc:docChg chg="undo redo custSel addSld delSld modSld sldOrd delSection modSection">
      <pc:chgData name="Yuliia Kovalova" userId="348d414c-d9d7-4bc6-b6d3-ed330005e335" providerId="ADAL" clId="{5DFCA193-77B7-47A5-9F80-6FC2A266E035}" dt="2024-12-05T13:07:21.092" v="1721" actId="20577"/>
      <pc:docMkLst>
        <pc:docMk/>
      </pc:docMkLst>
      <pc:sldChg chg="del">
        <pc:chgData name="Yuliia Kovalova" userId="348d414c-d9d7-4bc6-b6d3-ed330005e335" providerId="ADAL" clId="{5DFCA193-77B7-47A5-9F80-6FC2A266E035}" dt="2024-12-05T13:00:27.631" v="1481" actId="47"/>
        <pc:sldMkLst>
          <pc:docMk/>
          <pc:sldMk cId="318812504" sldId="2147479792"/>
        </pc:sldMkLst>
      </pc:sldChg>
      <pc:sldChg chg="del">
        <pc:chgData name="Yuliia Kovalova" userId="348d414c-d9d7-4bc6-b6d3-ed330005e335" providerId="ADAL" clId="{5DFCA193-77B7-47A5-9F80-6FC2A266E035}" dt="2024-12-05T11:22:23.850" v="26" actId="47"/>
        <pc:sldMkLst>
          <pc:docMk/>
          <pc:sldMk cId="4239842353" sldId="2147479921"/>
        </pc:sldMkLst>
      </pc:sldChg>
      <pc:sldChg chg="del">
        <pc:chgData name="Yuliia Kovalova" userId="348d414c-d9d7-4bc6-b6d3-ed330005e335" providerId="ADAL" clId="{5DFCA193-77B7-47A5-9F80-6FC2A266E035}" dt="2024-12-05T13:00:53.181" v="1500" actId="47"/>
        <pc:sldMkLst>
          <pc:docMk/>
          <pc:sldMk cId="213518185" sldId="2147479956"/>
        </pc:sldMkLst>
      </pc:sldChg>
      <pc:sldChg chg="del">
        <pc:chgData name="Yuliia Kovalova" userId="348d414c-d9d7-4bc6-b6d3-ed330005e335" providerId="ADAL" clId="{5DFCA193-77B7-47A5-9F80-6FC2A266E035}" dt="2024-12-05T13:00:52.851" v="1499" actId="47"/>
        <pc:sldMkLst>
          <pc:docMk/>
          <pc:sldMk cId="3144364366" sldId="2147479957"/>
        </pc:sldMkLst>
      </pc:sldChg>
      <pc:sldChg chg="del">
        <pc:chgData name="Yuliia Kovalova" userId="348d414c-d9d7-4bc6-b6d3-ed330005e335" providerId="ADAL" clId="{5DFCA193-77B7-47A5-9F80-6FC2A266E035}" dt="2024-12-05T13:00:52.311" v="1498" actId="47"/>
        <pc:sldMkLst>
          <pc:docMk/>
          <pc:sldMk cId="1601386472" sldId="2147479958"/>
        </pc:sldMkLst>
      </pc:sldChg>
      <pc:sldChg chg="del">
        <pc:chgData name="Yuliia Kovalova" userId="348d414c-d9d7-4bc6-b6d3-ed330005e335" providerId="ADAL" clId="{5DFCA193-77B7-47A5-9F80-6FC2A266E035}" dt="2024-12-05T13:00:49.553" v="1493" actId="47"/>
        <pc:sldMkLst>
          <pc:docMk/>
          <pc:sldMk cId="2442991966" sldId="2147479961"/>
        </pc:sldMkLst>
      </pc:sldChg>
      <pc:sldChg chg="del">
        <pc:chgData name="Yuliia Kovalova" userId="348d414c-d9d7-4bc6-b6d3-ed330005e335" providerId="ADAL" clId="{5DFCA193-77B7-47A5-9F80-6FC2A266E035}" dt="2024-12-05T13:00:46.896" v="1491" actId="47"/>
        <pc:sldMkLst>
          <pc:docMk/>
          <pc:sldMk cId="363685506" sldId="2147479962"/>
        </pc:sldMkLst>
      </pc:sldChg>
      <pc:sldChg chg="del">
        <pc:chgData name="Yuliia Kovalova" userId="348d414c-d9d7-4bc6-b6d3-ed330005e335" providerId="ADAL" clId="{5DFCA193-77B7-47A5-9F80-6FC2A266E035}" dt="2024-12-05T13:00:50.664" v="1495" actId="47"/>
        <pc:sldMkLst>
          <pc:docMk/>
          <pc:sldMk cId="2060973559" sldId="2147479964"/>
        </pc:sldMkLst>
      </pc:sldChg>
      <pc:sldChg chg="addSp modSp mod ord">
        <pc:chgData name="Yuliia Kovalova" userId="348d414c-d9d7-4bc6-b6d3-ed330005e335" providerId="ADAL" clId="{5DFCA193-77B7-47A5-9F80-6FC2A266E035}" dt="2024-12-05T12:24:41.578" v="1013" actId="1038"/>
        <pc:sldMkLst>
          <pc:docMk/>
          <pc:sldMk cId="4278715530" sldId="2147479965"/>
        </pc:sldMkLst>
        <pc:spChg chg="mod">
          <ac:chgData name="Yuliia Kovalova" userId="348d414c-d9d7-4bc6-b6d3-ed330005e335" providerId="ADAL" clId="{5DFCA193-77B7-47A5-9F80-6FC2A266E035}" dt="2024-12-05T11:59:22.133" v="690" actId="114"/>
          <ac:spMkLst>
            <pc:docMk/>
            <pc:sldMk cId="4278715530" sldId="2147479965"/>
            <ac:spMk id="2" creationId="{A330ACE1-94B6-22E3-FF22-A76CDF830AFC}"/>
          </ac:spMkLst>
        </pc:spChg>
        <pc:spChg chg="mod">
          <ac:chgData name="Yuliia Kovalova" userId="348d414c-d9d7-4bc6-b6d3-ed330005e335" providerId="ADAL" clId="{5DFCA193-77B7-47A5-9F80-6FC2A266E035}" dt="2024-12-05T11:40:04.319" v="362"/>
          <ac:spMkLst>
            <pc:docMk/>
            <pc:sldMk cId="4278715530" sldId="2147479965"/>
            <ac:spMk id="3" creationId="{6818E559-192A-207A-E925-E1A60CDAFDCB}"/>
          </ac:spMkLst>
        </pc:spChg>
        <pc:spChg chg="add mod">
          <ac:chgData name="Yuliia Kovalova" userId="348d414c-d9d7-4bc6-b6d3-ed330005e335" providerId="ADAL" clId="{5DFCA193-77B7-47A5-9F80-6FC2A266E035}" dt="2024-12-05T12:24:41.578" v="1013" actId="1038"/>
          <ac:spMkLst>
            <pc:docMk/>
            <pc:sldMk cId="4278715530" sldId="2147479965"/>
            <ac:spMk id="5" creationId="{4A4D875C-229F-BDE4-018A-133C415FD652}"/>
          </ac:spMkLst>
        </pc:spChg>
        <pc:spChg chg="add mod">
          <ac:chgData name="Yuliia Kovalova" userId="348d414c-d9d7-4bc6-b6d3-ed330005e335" providerId="ADAL" clId="{5DFCA193-77B7-47A5-9F80-6FC2A266E035}" dt="2024-12-05T12:24:41.578" v="1013" actId="1038"/>
          <ac:spMkLst>
            <pc:docMk/>
            <pc:sldMk cId="4278715530" sldId="2147479965"/>
            <ac:spMk id="7" creationId="{B73A4789-168F-9A19-0ACB-0E8A235BD4F0}"/>
          </ac:spMkLst>
        </pc:spChg>
      </pc:sldChg>
      <pc:sldChg chg="addSp delSp modSp mod">
        <pc:chgData name="Yuliia Kovalova" userId="348d414c-d9d7-4bc6-b6d3-ed330005e335" providerId="ADAL" clId="{5DFCA193-77B7-47A5-9F80-6FC2A266E035}" dt="2024-12-05T12:38:02.846" v="1062" actId="1076"/>
        <pc:sldMkLst>
          <pc:docMk/>
          <pc:sldMk cId="923794121" sldId="2147479969"/>
        </pc:sldMkLst>
        <pc:picChg chg="add mod">
          <ac:chgData name="Yuliia Kovalova" userId="348d414c-d9d7-4bc6-b6d3-ed330005e335" providerId="ADAL" clId="{5DFCA193-77B7-47A5-9F80-6FC2A266E035}" dt="2024-12-05T12:38:02.846" v="1062" actId="1076"/>
          <ac:picMkLst>
            <pc:docMk/>
            <pc:sldMk cId="923794121" sldId="2147479969"/>
            <ac:picMk id="4" creationId="{3A44808C-DB42-BDF9-7B35-C5D8797FE60D}"/>
          </ac:picMkLst>
        </pc:picChg>
      </pc:sldChg>
      <pc:sldChg chg="del">
        <pc:chgData name="Yuliia Kovalova" userId="348d414c-d9d7-4bc6-b6d3-ed330005e335" providerId="ADAL" clId="{5DFCA193-77B7-47A5-9F80-6FC2A266E035}" dt="2024-12-05T13:01:13.871" v="1521" actId="47"/>
        <pc:sldMkLst>
          <pc:docMk/>
          <pc:sldMk cId="3654296366" sldId="2147479971"/>
        </pc:sldMkLst>
      </pc:sldChg>
      <pc:sldChg chg="del">
        <pc:chgData name="Yuliia Kovalova" userId="348d414c-d9d7-4bc6-b6d3-ed330005e335" providerId="ADAL" clId="{5DFCA193-77B7-47A5-9F80-6FC2A266E035}" dt="2024-12-05T13:00:58.571" v="1513" actId="47"/>
        <pc:sldMkLst>
          <pc:docMk/>
          <pc:sldMk cId="112703413" sldId="2147479974"/>
        </pc:sldMkLst>
      </pc:sldChg>
      <pc:sldChg chg="del">
        <pc:chgData name="Yuliia Kovalova" userId="348d414c-d9d7-4bc6-b6d3-ed330005e335" providerId="ADAL" clId="{5DFCA193-77B7-47A5-9F80-6FC2A266E035}" dt="2024-12-05T13:00:58.226" v="1511" actId="47"/>
        <pc:sldMkLst>
          <pc:docMk/>
          <pc:sldMk cId="3041506190" sldId="2147479979"/>
        </pc:sldMkLst>
      </pc:sldChg>
      <pc:sldChg chg="del">
        <pc:chgData name="Yuliia Kovalova" userId="348d414c-d9d7-4bc6-b6d3-ed330005e335" providerId="ADAL" clId="{5DFCA193-77B7-47A5-9F80-6FC2A266E035}" dt="2024-12-05T13:01:12.661" v="1520" actId="47"/>
        <pc:sldMkLst>
          <pc:docMk/>
          <pc:sldMk cId="1730723122" sldId="2147479981"/>
        </pc:sldMkLst>
      </pc:sldChg>
      <pc:sldChg chg="addSp delSp modSp mod ord">
        <pc:chgData name="Yuliia Kovalova" userId="348d414c-d9d7-4bc6-b6d3-ed330005e335" providerId="ADAL" clId="{5DFCA193-77B7-47A5-9F80-6FC2A266E035}" dt="2024-12-05T12:59:24.761" v="1473" actId="14100"/>
        <pc:sldMkLst>
          <pc:docMk/>
          <pc:sldMk cId="3839490457" sldId="2147479983"/>
        </pc:sldMkLst>
        <pc:spChg chg="mod">
          <ac:chgData name="Yuliia Kovalova" userId="348d414c-d9d7-4bc6-b6d3-ed330005e335" providerId="ADAL" clId="{5DFCA193-77B7-47A5-9F80-6FC2A266E035}" dt="2024-12-05T12:49:54.863" v="1229" actId="20577"/>
          <ac:spMkLst>
            <pc:docMk/>
            <pc:sldMk cId="3839490457" sldId="2147479983"/>
            <ac:spMk id="2" creationId="{6D20A8F5-87F4-D9BC-76F4-0D0F07028673}"/>
          </ac:spMkLst>
        </pc:spChg>
        <pc:spChg chg="add mod">
          <ac:chgData name="Yuliia Kovalova" userId="348d414c-d9d7-4bc6-b6d3-ed330005e335" providerId="ADAL" clId="{5DFCA193-77B7-47A5-9F80-6FC2A266E035}" dt="2024-12-05T12:55:47.292" v="1338" actId="1076"/>
          <ac:spMkLst>
            <pc:docMk/>
            <pc:sldMk cId="3839490457" sldId="2147479983"/>
            <ac:spMk id="7" creationId="{4D50E247-BA6E-FCC4-A8A7-1D77CFD7551A}"/>
          </ac:spMkLst>
        </pc:spChg>
        <pc:spChg chg="add mod">
          <ac:chgData name="Yuliia Kovalova" userId="348d414c-d9d7-4bc6-b6d3-ed330005e335" providerId="ADAL" clId="{5DFCA193-77B7-47A5-9F80-6FC2A266E035}" dt="2024-12-05T12:55:43.662" v="1337" actId="1076"/>
          <ac:spMkLst>
            <pc:docMk/>
            <pc:sldMk cId="3839490457" sldId="2147479983"/>
            <ac:spMk id="9" creationId="{14F005D0-42C7-B3FA-7F66-69289D611D19}"/>
          </ac:spMkLst>
        </pc:spChg>
        <pc:spChg chg="add mod">
          <ac:chgData name="Yuliia Kovalova" userId="348d414c-d9d7-4bc6-b6d3-ed330005e335" providerId="ADAL" clId="{5DFCA193-77B7-47A5-9F80-6FC2A266E035}" dt="2024-12-05T12:59:24.761" v="1473" actId="14100"/>
          <ac:spMkLst>
            <pc:docMk/>
            <pc:sldMk cId="3839490457" sldId="2147479983"/>
            <ac:spMk id="13" creationId="{3DE900FE-1456-254F-37AB-957B70B32B5C}"/>
          </ac:spMkLst>
        </pc:spChg>
      </pc:sldChg>
      <pc:sldChg chg="del">
        <pc:chgData name="Yuliia Kovalova" userId="348d414c-d9d7-4bc6-b6d3-ed330005e335" providerId="ADAL" clId="{5DFCA193-77B7-47A5-9F80-6FC2A266E035}" dt="2024-12-05T13:00:51.756" v="1497" actId="47"/>
        <pc:sldMkLst>
          <pc:docMk/>
          <pc:sldMk cId="13448671" sldId="2147479987"/>
        </pc:sldMkLst>
      </pc:sldChg>
      <pc:sldChg chg="del">
        <pc:chgData name="Yuliia Kovalova" userId="348d414c-d9d7-4bc6-b6d3-ed330005e335" providerId="ADAL" clId="{5DFCA193-77B7-47A5-9F80-6FC2A266E035}" dt="2024-12-05T13:00:48.507" v="1492" actId="47"/>
        <pc:sldMkLst>
          <pc:docMk/>
          <pc:sldMk cId="1520187588" sldId="2147479988"/>
        </pc:sldMkLst>
      </pc:sldChg>
      <pc:sldChg chg="del">
        <pc:chgData name="Yuliia Kovalova" userId="348d414c-d9d7-4bc6-b6d3-ed330005e335" providerId="ADAL" clId="{5DFCA193-77B7-47A5-9F80-6FC2A266E035}" dt="2024-12-05T13:00:44.451" v="1490" actId="47"/>
        <pc:sldMkLst>
          <pc:docMk/>
          <pc:sldMk cId="3088764887" sldId="2147479991"/>
        </pc:sldMkLst>
      </pc:sldChg>
      <pc:sldChg chg="del">
        <pc:chgData name="Yuliia Kovalova" userId="348d414c-d9d7-4bc6-b6d3-ed330005e335" providerId="ADAL" clId="{5DFCA193-77B7-47A5-9F80-6FC2A266E035}" dt="2024-12-05T13:00:44.451" v="1490" actId="47"/>
        <pc:sldMkLst>
          <pc:docMk/>
          <pc:sldMk cId="2265812949" sldId="2147479992"/>
        </pc:sldMkLst>
      </pc:sldChg>
      <pc:sldChg chg="del">
        <pc:chgData name="Yuliia Kovalova" userId="348d414c-d9d7-4bc6-b6d3-ed330005e335" providerId="ADAL" clId="{5DFCA193-77B7-47A5-9F80-6FC2A266E035}" dt="2024-12-05T13:00:44.451" v="1490" actId="47"/>
        <pc:sldMkLst>
          <pc:docMk/>
          <pc:sldMk cId="2233352688" sldId="2147480002"/>
        </pc:sldMkLst>
      </pc:sldChg>
      <pc:sldChg chg="del">
        <pc:chgData name="Yuliia Kovalova" userId="348d414c-d9d7-4bc6-b6d3-ed330005e335" providerId="ADAL" clId="{5DFCA193-77B7-47A5-9F80-6FC2A266E035}" dt="2024-12-05T13:00:57.426" v="1508" actId="47"/>
        <pc:sldMkLst>
          <pc:docMk/>
          <pc:sldMk cId="1547017170" sldId="2147480016"/>
        </pc:sldMkLst>
      </pc:sldChg>
      <pc:sldChg chg="del">
        <pc:chgData name="Yuliia Kovalova" userId="348d414c-d9d7-4bc6-b6d3-ed330005e335" providerId="ADAL" clId="{5DFCA193-77B7-47A5-9F80-6FC2A266E035}" dt="2024-12-05T13:00:56.161" v="1506" actId="47"/>
        <pc:sldMkLst>
          <pc:docMk/>
          <pc:sldMk cId="1735986985" sldId="2147480021"/>
        </pc:sldMkLst>
      </pc:sldChg>
      <pc:sldChg chg="del">
        <pc:chgData name="Yuliia Kovalova" userId="348d414c-d9d7-4bc6-b6d3-ed330005e335" providerId="ADAL" clId="{5DFCA193-77B7-47A5-9F80-6FC2A266E035}" dt="2024-12-05T13:00:55.201" v="1505" actId="47"/>
        <pc:sldMkLst>
          <pc:docMk/>
          <pc:sldMk cId="1656276729" sldId="2147480023"/>
        </pc:sldMkLst>
      </pc:sldChg>
      <pc:sldChg chg="del">
        <pc:chgData name="Yuliia Kovalova" userId="348d414c-d9d7-4bc6-b6d3-ed330005e335" providerId="ADAL" clId="{5DFCA193-77B7-47A5-9F80-6FC2A266E035}" dt="2024-12-05T13:00:54.701" v="1504" actId="47"/>
        <pc:sldMkLst>
          <pc:docMk/>
          <pc:sldMk cId="3840763698" sldId="2147480025"/>
        </pc:sldMkLst>
      </pc:sldChg>
      <pc:sldChg chg="del">
        <pc:chgData name="Yuliia Kovalova" userId="348d414c-d9d7-4bc6-b6d3-ed330005e335" providerId="ADAL" clId="{5DFCA193-77B7-47A5-9F80-6FC2A266E035}" dt="2024-12-05T13:00:53.611" v="1501" actId="47"/>
        <pc:sldMkLst>
          <pc:docMk/>
          <pc:sldMk cId="661268805" sldId="2147480029"/>
        </pc:sldMkLst>
      </pc:sldChg>
      <pc:sldChg chg="del">
        <pc:chgData name="Yuliia Kovalova" userId="348d414c-d9d7-4bc6-b6d3-ed330005e335" providerId="ADAL" clId="{5DFCA193-77B7-47A5-9F80-6FC2A266E035}" dt="2024-12-05T13:00:54.051" v="1502" actId="47"/>
        <pc:sldMkLst>
          <pc:docMk/>
          <pc:sldMk cId="2214764089" sldId="2147480030"/>
        </pc:sldMkLst>
      </pc:sldChg>
      <pc:sldChg chg="del">
        <pc:chgData name="Yuliia Kovalova" userId="348d414c-d9d7-4bc6-b6d3-ed330005e335" providerId="ADAL" clId="{5DFCA193-77B7-47A5-9F80-6FC2A266E035}" dt="2024-12-05T13:00:30.082" v="1483" actId="47"/>
        <pc:sldMkLst>
          <pc:docMk/>
          <pc:sldMk cId="4160803684" sldId="2147480034"/>
        </pc:sldMkLst>
      </pc:sldChg>
      <pc:sldChg chg="del">
        <pc:chgData name="Yuliia Kovalova" userId="348d414c-d9d7-4bc6-b6d3-ed330005e335" providerId="ADAL" clId="{5DFCA193-77B7-47A5-9F80-6FC2A266E035}" dt="2024-12-05T13:00:28.951" v="1482" actId="47"/>
        <pc:sldMkLst>
          <pc:docMk/>
          <pc:sldMk cId="1001658753" sldId="2147480035"/>
        </pc:sldMkLst>
      </pc:sldChg>
      <pc:sldChg chg="del">
        <pc:chgData name="Yuliia Kovalova" userId="348d414c-d9d7-4bc6-b6d3-ed330005e335" providerId="ADAL" clId="{5DFCA193-77B7-47A5-9F80-6FC2A266E035}" dt="2024-12-05T13:00:44.451" v="1490" actId="47"/>
        <pc:sldMkLst>
          <pc:docMk/>
          <pc:sldMk cId="1942575323" sldId="2147480036"/>
        </pc:sldMkLst>
      </pc:sldChg>
      <pc:sldChg chg="del">
        <pc:chgData name="Yuliia Kovalova" userId="348d414c-d9d7-4bc6-b6d3-ed330005e335" providerId="ADAL" clId="{5DFCA193-77B7-47A5-9F80-6FC2A266E035}" dt="2024-12-05T13:00:58.407" v="1512" actId="47"/>
        <pc:sldMkLst>
          <pc:docMk/>
          <pc:sldMk cId="3241679742" sldId="2147480039"/>
        </pc:sldMkLst>
      </pc:sldChg>
      <pc:sldChg chg="del">
        <pc:chgData name="Yuliia Kovalova" userId="348d414c-d9d7-4bc6-b6d3-ed330005e335" providerId="ADAL" clId="{5DFCA193-77B7-47A5-9F80-6FC2A266E035}" dt="2024-12-05T13:00:56.764" v="1507" actId="47"/>
        <pc:sldMkLst>
          <pc:docMk/>
          <pc:sldMk cId="12256270" sldId="2147480046"/>
        </pc:sldMkLst>
      </pc:sldChg>
      <pc:sldChg chg="del">
        <pc:chgData name="Yuliia Kovalova" userId="348d414c-d9d7-4bc6-b6d3-ed330005e335" providerId="ADAL" clId="{5DFCA193-77B7-47A5-9F80-6FC2A266E035}" dt="2024-12-05T13:00:44.451" v="1490" actId="47"/>
        <pc:sldMkLst>
          <pc:docMk/>
          <pc:sldMk cId="3765804884" sldId="2147480054"/>
        </pc:sldMkLst>
      </pc:sldChg>
      <pc:sldChg chg="del">
        <pc:chgData name="Yuliia Kovalova" userId="348d414c-d9d7-4bc6-b6d3-ed330005e335" providerId="ADAL" clId="{5DFCA193-77B7-47A5-9F80-6FC2A266E035}" dt="2024-12-05T13:00:31.147" v="1484" actId="47"/>
        <pc:sldMkLst>
          <pc:docMk/>
          <pc:sldMk cId="2975074430" sldId="2147480055"/>
        </pc:sldMkLst>
      </pc:sldChg>
      <pc:sldChg chg="del">
        <pc:chgData name="Yuliia Kovalova" userId="348d414c-d9d7-4bc6-b6d3-ed330005e335" providerId="ADAL" clId="{5DFCA193-77B7-47A5-9F80-6FC2A266E035}" dt="2024-12-05T11:22:21.780" v="25" actId="47"/>
        <pc:sldMkLst>
          <pc:docMk/>
          <pc:sldMk cId="1889563321" sldId="2147480075"/>
        </pc:sldMkLst>
      </pc:sldChg>
      <pc:sldChg chg="del">
        <pc:chgData name="Yuliia Kovalova" userId="348d414c-d9d7-4bc6-b6d3-ed330005e335" providerId="ADAL" clId="{5DFCA193-77B7-47A5-9F80-6FC2A266E035}" dt="2024-12-05T13:00:51.219" v="1496" actId="47"/>
        <pc:sldMkLst>
          <pc:docMk/>
          <pc:sldMk cId="84299884" sldId="2147480076"/>
        </pc:sldMkLst>
      </pc:sldChg>
      <pc:sldChg chg="del">
        <pc:chgData name="Yuliia Kovalova" userId="348d414c-d9d7-4bc6-b6d3-ed330005e335" providerId="ADAL" clId="{5DFCA193-77B7-47A5-9F80-6FC2A266E035}" dt="2024-12-05T13:00:50.141" v="1494" actId="47"/>
        <pc:sldMkLst>
          <pc:docMk/>
          <pc:sldMk cId="808965783" sldId="2147480078"/>
        </pc:sldMkLst>
      </pc:sldChg>
      <pc:sldChg chg="del">
        <pc:chgData name="Yuliia Kovalova" userId="348d414c-d9d7-4bc6-b6d3-ed330005e335" providerId="ADAL" clId="{5DFCA193-77B7-47A5-9F80-6FC2A266E035}" dt="2024-12-05T13:00:58.051" v="1510" actId="47"/>
        <pc:sldMkLst>
          <pc:docMk/>
          <pc:sldMk cId="1639696041" sldId="2147480079"/>
        </pc:sldMkLst>
      </pc:sldChg>
      <pc:sldChg chg="del">
        <pc:chgData name="Yuliia Kovalova" userId="348d414c-d9d7-4bc6-b6d3-ed330005e335" providerId="ADAL" clId="{5DFCA193-77B7-47A5-9F80-6FC2A266E035}" dt="2024-12-05T13:00:39.861" v="1489" actId="47"/>
        <pc:sldMkLst>
          <pc:docMk/>
          <pc:sldMk cId="2717775895" sldId="2147480080"/>
        </pc:sldMkLst>
      </pc:sldChg>
      <pc:sldChg chg="del">
        <pc:chgData name="Yuliia Kovalova" userId="348d414c-d9d7-4bc6-b6d3-ed330005e335" providerId="ADAL" clId="{5DFCA193-77B7-47A5-9F80-6FC2A266E035}" dt="2024-12-05T13:00:57.831" v="1509" actId="47"/>
        <pc:sldMkLst>
          <pc:docMk/>
          <pc:sldMk cId="2066249879" sldId="2147480084"/>
        </pc:sldMkLst>
      </pc:sldChg>
      <pc:sldChg chg="del">
        <pc:chgData name="Yuliia Kovalova" userId="348d414c-d9d7-4bc6-b6d3-ed330005e335" providerId="ADAL" clId="{5DFCA193-77B7-47A5-9F80-6FC2A266E035}" dt="2024-12-05T11:22:15.971" v="24" actId="47"/>
        <pc:sldMkLst>
          <pc:docMk/>
          <pc:sldMk cId="1474314254" sldId="2147480097"/>
        </pc:sldMkLst>
      </pc:sldChg>
      <pc:sldChg chg="addSp delSp modSp del mod modClrScheme chgLayout">
        <pc:chgData name="Yuliia Kovalova" userId="348d414c-d9d7-4bc6-b6d3-ed330005e335" providerId="ADAL" clId="{5DFCA193-77B7-47A5-9F80-6FC2A266E035}" dt="2024-12-05T11:34:47.870" v="202" actId="47"/>
        <pc:sldMkLst>
          <pc:docMk/>
          <pc:sldMk cId="2974808669" sldId="2147480101"/>
        </pc:sldMkLst>
      </pc:sldChg>
      <pc:sldChg chg="addSp delSp modSp mod">
        <pc:chgData name="Yuliia Kovalova" userId="348d414c-d9d7-4bc6-b6d3-ed330005e335" providerId="ADAL" clId="{5DFCA193-77B7-47A5-9F80-6FC2A266E035}" dt="2024-12-05T11:30:51.568" v="141" actId="14100"/>
        <pc:sldMkLst>
          <pc:docMk/>
          <pc:sldMk cId="2511733598" sldId="2147480102"/>
        </pc:sldMkLst>
        <pc:spChg chg="add mod">
          <ac:chgData name="Yuliia Kovalova" userId="348d414c-d9d7-4bc6-b6d3-ed330005e335" providerId="ADAL" clId="{5DFCA193-77B7-47A5-9F80-6FC2A266E035}" dt="2024-12-05T11:30:51.568" v="141" actId="14100"/>
          <ac:spMkLst>
            <pc:docMk/>
            <pc:sldMk cId="2511733598" sldId="2147480102"/>
            <ac:spMk id="5" creationId="{6179C3DC-B8A8-83F7-3A77-C84DBD2A5358}"/>
          </ac:spMkLst>
        </pc:spChg>
      </pc:sldChg>
      <pc:sldChg chg="del">
        <pc:chgData name="Yuliia Kovalova" userId="348d414c-d9d7-4bc6-b6d3-ed330005e335" providerId="ADAL" clId="{5DFCA193-77B7-47A5-9F80-6FC2A266E035}" dt="2024-12-05T11:23:29.630" v="56" actId="47"/>
        <pc:sldMkLst>
          <pc:docMk/>
          <pc:sldMk cId="777190990" sldId="2147480108"/>
        </pc:sldMkLst>
      </pc:sldChg>
      <pc:sldChg chg="addSp delSp modSp mod">
        <pc:chgData name="Yuliia Kovalova" userId="348d414c-d9d7-4bc6-b6d3-ed330005e335" providerId="ADAL" clId="{5DFCA193-77B7-47A5-9F80-6FC2A266E035}" dt="2024-12-05T12:45:24.844" v="1154" actId="1076"/>
        <pc:sldMkLst>
          <pc:docMk/>
          <pc:sldMk cId="1562487398" sldId="2147480109"/>
        </pc:sldMkLst>
        <pc:spChg chg="mod">
          <ac:chgData name="Yuliia Kovalova" userId="348d414c-d9d7-4bc6-b6d3-ed330005e335" providerId="ADAL" clId="{5DFCA193-77B7-47A5-9F80-6FC2A266E035}" dt="2024-12-05T12:42:38.367" v="1139" actId="1076"/>
          <ac:spMkLst>
            <pc:docMk/>
            <pc:sldMk cId="1562487398" sldId="2147480109"/>
            <ac:spMk id="3" creationId="{B9AB24E8-C3B7-126F-8A69-8A32BC4400B0}"/>
          </ac:spMkLst>
        </pc:spChg>
        <pc:picChg chg="add mod modCrop">
          <ac:chgData name="Yuliia Kovalova" userId="348d414c-d9d7-4bc6-b6d3-ed330005e335" providerId="ADAL" clId="{5DFCA193-77B7-47A5-9F80-6FC2A266E035}" dt="2024-12-05T12:45:24.844" v="1154" actId="1076"/>
          <ac:picMkLst>
            <pc:docMk/>
            <pc:sldMk cId="1562487398" sldId="2147480109"/>
            <ac:picMk id="12" creationId="{EDDE677B-5D9A-1BF4-9119-9829D6E9E6F3}"/>
          </ac:picMkLst>
        </pc:picChg>
      </pc:sldChg>
      <pc:sldChg chg="del">
        <pc:chgData name="Yuliia Kovalova" userId="348d414c-d9d7-4bc6-b6d3-ed330005e335" providerId="ADAL" clId="{5DFCA193-77B7-47A5-9F80-6FC2A266E035}" dt="2024-12-05T13:00:54.331" v="1503" actId="47"/>
        <pc:sldMkLst>
          <pc:docMk/>
          <pc:sldMk cId="653150455" sldId="2147480110"/>
        </pc:sldMkLst>
      </pc:sldChg>
      <pc:sldChg chg="del">
        <pc:chgData name="Yuliia Kovalova" userId="348d414c-d9d7-4bc6-b6d3-ed330005e335" providerId="ADAL" clId="{5DFCA193-77B7-47A5-9F80-6FC2A266E035}" dt="2024-12-05T13:01:01.031" v="1515" actId="47"/>
        <pc:sldMkLst>
          <pc:docMk/>
          <pc:sldMk cId="4025746124" sldId="2147480112"/>
        </pc:sldMkLst>
      </pc:sldChg>
      <pc:sldChg chg="del">
        <pc:chgData name="Yuliia Kovalova" userId="348d414c-d9d7-4bc6-b6d3-ed330005e335" providerId="ADAL" clId="{5DFCA193-77B7-47A5-9F80-6FC2A266E035}" dt="2024-12-05T13:00:39.861" v="1489" actId="47"/>
        <pc:sldMkLst>
          <pc:docMk/>
          <pc:sldMk cId="3469795452" sldId="2147480114"/>
        </pc:sldMkLst>
      </pc:sldChg>
      <pc:sldChg chg="addSp delSp modSp del mod">
        <pc:chgData name="Yuliia Kovalova" userId="348d414c-d9d7-4bc6-b6d3-ed330005e335" providerId="ADAL" clId="{5DFCA193-77B7-47A5-9F80-6FC2A266E035}" dt="2024-12-05T13:04:22.580" v="1610" actId="1076"/>
        <pc:sldMkLst>
          <pc:docMk/>
          <pc:sldMk cId="3516310884" sldId="2147480117"/>
        </pc:sldMkLst>
        <pc:spChg chg="mod">
          <ac:chgData name="Yuliia Kovalova" userId="348d414c-d9d7-4bc6-b6d3-ed330005e335" providerId="ADAL" clId="{5DFCA193-77B7-47A5-9F80-6FC2A266E035}" dt="2024-12-05T11:28:41.179" v="122" actId="1076"/>
          <ac:spMkLst>
            <pc:docMk/>
            <pc:sldMk cId="3516310884" sldId="2147480117"/>
            <ac:spMk id="3" creationId="{AB137EE3-3EAE-326D-F0A4-9EF698028AD0}"/>
          </ac:spMkLst>
        </pc:spChg>
        <pc:spChg chg="mod">
          <ac:chgData name="Yuliia Kovalova" userId="348d414c-d9d7-4bc6-b6d3-ed330005e335" providerId="ADAL" clId="{5DFCA193-77B7-47A5-9F80-6FC2A266E035}" dt="2024-12-05T11:36:00.907" v="337" actId="1036"/>
          <ac:spMkLst>
            <pc:docMk/>
            <pc:sldMk cId="3516310884" sldId="2147480117"/>
            <ac:spMk id="5" creationId="{759180BE-0C84-4E3D-C8FF-460EAD42045A}"/>
          </ac:spMkLst>
        </pc:spChg>
        <pc:spChg chg="mod">
          <ac:chgData name="Yuliia Kovalova" userId="348d414c-d9d7-4bc6-b6d3-ed330005e335" providerId="ADAL" clId="{5DFCA193-77B7-47A5-9F80-6FC2A266E035}" dt="2024-12-05T13:02:44.210" v="1574" actId="1076"/>
          <ac:spMkLst>
            <pc:docMk/>
            <pc:sldMk cId="3516310884" sldId="2147480117"/>
            <ac:spMk id="17" creationId="{A87E3456-23DD-8B61-BA64-AE4CE8A72974}"/>
          </ac:spMkLst>
        </pc:spChg>
        <pc:spChg chg="mod">
          <ac:chgData name="Yuliia Kovalova" userId="348d414c-d9d7-4bc6-b6d3-ed330005e335" providerId="ADAL" clId="{5DFCA193-77B7-47A5-9F80-6FC2A266E035}" dt="2024-12-05T13:02:53.940" v="1576" actId="1076"/>
          <ac:spMkLst>
            <pc:docMk/>
            <pc:sldMk cId="3516310884" sldId="2147480117"/>
            <ac:spMk id="18" creationId="{A16FA559-52F1-0407-54EE-B60027C32C62}"/>
          </ac:spMkLst>
        </pc:spChg>
        <pc:spChg chg="add del mod">
          <ac:chgData name="Yuliia Kovalova" userId="348d414c-d9d7-4bc6-b6d3-ed330005e335" providerId="ADAL" clId="{5DFCA193-77B7-47A5-9F80-6FC2A266E035}" dt="2024-12-05T13:04:22.580" v="1610" actId="1076"/>
          <ac:spMkLst>
            <pc:docMk/>
            <pc:sldMk cId="3516310884" sldId="2147480117"/>
            <ac:spMk id="20" creationId="{100D36D6-2A9D-7920-59EA-47E8F70B68C6}"/>
          </ac:spMkLst>
        </pc:spChg>
      </pc:sldChg>
      <pc:sldChg chg="del">
        <pc:chgData name="Yuliia Kovalova" userId="348d414c-d9d7-4bc6-b6d3-ed330005e335" providerId="ADAL" clId="{5DFCA193-77B7-47A5-9F80-6FC2A266E035}" dt="2024-12-05T13:00:32.251" v="1485" actId="47"/>
        <pc:sldMkLst>
          <pc:docMk/>
          <pc:sldMk cId="2869858007" sldId="2147480118"/>
        </pc:sldMkLst>
      </pc:sldChg>
      <pc:sldChg chg="addSp delSp modSp add mod">
        <pc:chgData name="Yuliia Kovalova" userId="348d414c-d9d7-4bc6-b6d3-ed330005e335" providerId="ADAL" clId="{5DFCA193-77B7-47A5-9F80-6FC2A266E035}" dt="2024-12-05T13:04:13.230" v="1609" actId="20577"/>
        <pc:sldMkLst>
          <pc:docMk/>
          <pc:sldMk cId="846409011" sldId="2147480119"/>
        </pc:sldMkLst>
        <pc:spChg chg="mod">
          <ac:chgData name="Yuliia Kovalova" userId="348d414c-d9d7-4bc6-b6d3-ed330005e335" providerId="ADAL" clId="{5DFCA193-77B7-47A5-9F80-6FC2A266E035}" dt="2024-12-05T13:04:13.230" v="1609" actId="20577"/>
          <ac:spMkLst>
            <pc:docMk/>
            <pc:sldMk cId="846409011" sldId="2147480119"/>
            <ac:spMk id="6" creationId="{CFB16B41-B5DA-C3C5-FE5D-E367101A2327}"/>
          </ac:spMkLst>
        </pc:spChg>
        <pc:picChg chg="add mod">
          <ac:chgData name="Yuliia Kovalova" userId="348d414c-d9d7-4bc6-b6d3-ed330005e335" providerId="ADAL" clId="{5DFCA193-77B7-47A5-9F80-6FC2A266E035}" dt="2024-12-05T11:34:43.478" v="201" actId="14100"/>
          <ac:picMkLst>
            <pc:docMk/>
            <pc:sldMk cId="846409011" sldId="2147480119"/>
            <ac:picMk id="7" creationId="{58DC8C24-14B6-8F43-EE66-922844BB478F}"/>
          </ac:picMkLst>
        </pc:picChg>
      </pc:sldChg>
      <pc:sldChg chg="addSp modSp add mod">
        <pc:chgData name="Yuliia Kovalova" userId="348d414c-d9d7-4bc6-b6d3-ed330005e335" providerId="ADAL" clId="{5DFCA193-77B7-47A5-9F80-6FC2A266E035}" dt="2024-12-05T13:05:00.703" v="1621" actId="20577"/>
        <pc:sldMkLst>
          <pc:docMk/>
          <pc:sldMk cId="2780363124" sldId="2147480120"/>
        </pc:sldMkLst>
        <pc:spChg chg="mod">
          <ac:chgData name="Yuliia Kovalova" userId="348d414c-d9d7-4bc6-b6d3-ed330005e335" providerId="ADAL" clId="{5DFCA193-77B7-47A5-9F80-6FC2A266E035}" dt="2024-12-05T13:05:00.703" v="1621" actId="20577"/>
          <ac:spMkLst>
            <pc:docMk/>
            <pc:sldMk cId="2780363124" sldId="2147480120"/>
            <ac:spMk id="2" creationId="{032C79AE-63E3-999F-71E8-AA8B31D7A037}"/>
          </ac:spMkLst>
        </pc:spChg>
        <pc:spChg chg="mod">
          <ac:chgData name="Yuliia Kovalova" userId="348d414c-d9d7-4bc6-b6d3-ed330005e335" providerId="ADAL" clId="{5DFCA193-77B7-47A5-9F80-6FC2A266E035}" dt="2024-12-05T11:40:13.780" v="364" actId="1076"/>
          <ac:spMkLst>
            <pc:docMk/>
            <pc:sldMk cId="2780363124" sldId="2147480120"/>
            <ac:spMk id="3" creationId="{6B8DA8E7-8257-A149-01CE-B09009959553}"/>
          </ac:spMkLst>
        </pc:spChg>
      </pc:sldChg>
      <pc:sldChg chg="add del">
        <pc:chgData name="Yuliia Kovalova" userId="348d414c-d9d7-4bc6-b6d3-ed330005e335" providerId="ADAL" clId="{5DFCA193-77B7-47A5-9F80-6FC2A266E035}" dt="2024-12-05T12:02:48.162" v="748" actId="47"/>
        <pc:sldMkLst>
          <pc:docMk/>
          <pc:sldMk cId="3413608339" sldId="2147480121"/>
        </pc:sldMkLst>
      </pc:sldChg>
      <pc:sldChg chg="addSp delSp modSp add mod">
        <pc:chgData name="Yuliia Kovalova" userId="348d414c-d9d7-4bc6-b6d3-ed330005e335" providerId="ADAL" clId="{5DFCA193-77B7-47A5-9F80-6FC2A266E035}" dt="2024-12-05T12:00:55.003" v="745" actId="1076"/>
        <pc:sldMkLst>
          <pc:docMk/>
          <pc:sldMk cId="2100549491" sldId="2147480122"/>
        </pc:sldMkLst>
        <pc:spChg chg="add mod">
          <ac:chgData name="Yuliia Kovalova" userId="348d414c-d9d7-4bc6-b6d3-ed330005e335" providerId="ADAL" clId="{5DFCA193-77B7-47A5-9F80-6FC2A266E035}" dt="2024-12-05T12:00:43.615" v="741" actId="14100"/>
          <ac:spMkLst>
            <pc:docMk/>
            <pc:sldMk cId="2100549491" sldId="2147480122"/>
            <ac:spMk id="7" creationId="{9A0A2839-CB85-A636-CF1B-7192ABF1A489}"/>
          </ac:spMkLst>
        </pc:spChg>
        <pc:picChg chg="add del mod">
          <ac:chgData name="Yuliia Kovalova" userId="348d414c-d9d7-4bc6-b6d3-ed330005e335" providerId="ADAL" clId="{5DFCA193-77B7-47A5-9F80-6FC2A266E035}" dt="2024-12-05T12:00:55.003" v="745" actId="1076"/>
          <ac:picMkLst>
            <pc:docMk/>
            <pc:sldMk cId="2100549491" sldId="2147480122"/>
            <ac:picMk id="3076" creationId="{61787CF1-A90B-DEBB-99E3-9A4AA6D2F826}"/>
          </ac:picMkLst>
        </pc:picChg>
      </pc:sldChg>
      <pc:sldChg chg="addSp delSp modSp add mod ord">
        <pc:chgData name="Yuliia Kovalova" userId="348d414c-d9d7-4bc6-b6d3-ed330005e335" providerId="ADAL" clId="{5DFCA193-77B7-47A5-9F80-6FC2A266E035}" dt="2024-12-05T12:04:41.272" v="801" actId="1076"/>
        <pc:sldMkLst>
          <pc:docMk/>
          <pc:sldMk cId="3602909296" sldId="2147480123"/>
        </pc:sldMkLst>
        <pc:spChg chg="mod">
          <ac:chgData name="Yuliia Kovalova" userId="348d414c-d9d7-4bc6-b6d3-ed330005e335" providerId="ADAL" clId="{5DFCA193-77B7-47A5-9F80-6FC2A266E035}" dt="2024-12-05T12:04:41.272" v="801" actId="1076"/>
          <ac:spMkLst>
            <pc:docMk/>
            <pc:sldMk cId="3602909296" sldId="2147480123"/>
            <ac:spMk id="2" creationId="{622D1FCD-1D7D-CB67-3D89-C8A98CDFC837}"/>
          </ac:spMkLst>
        </pc:spChg>
        <pc:spChg chg="mod">
          <ac:chgData name="Yuliia Kovalova" userId="348d414c-d9d7-4bc6-b6d3-ed330005e335" providerId="ADAL" clId="{5DFCA193-77B7-47A5-9F80-6FC2A266E035}" dt="2024-12-05T11:49:13.745" v="477" actId="1076"/>
          <ac:spMkLst>
            <pc:docMk/>
            <pc:sldMk cId="3602909296" sldId="2147480123"/>
            <ac:spMk id="3" creationId="{DA4FE6B1-B654-416A-FB7F-49BCB4501109}"/>
          </ac:spMkLst>
        </pc:spChg>
        <pc:picChg chg="add mod">
          <ac:chgData name="Yuliia Kovalova" userId="348d414c-d9d7-4bc6-b6d3-ed330005e335" providerId="ADAL" clId="{5DFCA193-77B7-47A5-9F80-6FC2A266E035}" dt="2024-12-05T12:01:03.362" v="746" actId="1076"/>
          <ac:picMkLst>
            <pc:docMk/>
            <pc:sldMk cId="3602909296" sldId="2147480123"/>
            <ac:picMk id="7" creationId="{45C4B537-CE88-3918-6E86-69DB7700FE73}"/>
          </ac:picMkLst>
        </pc:picChg>
      </pc:sldChg>
      <pc:sldChg chg="addSp delSp modSp add mod">
        <pc:chgData name="Yuliia Kovalova" userId="348d414c-d9d7-4bc6-b6d3-ed330005e335" providerId="ADAL" clId="{5DFCA193-77B7-47A5-9F80-6FC2A266E035}" dt="2024-12-05T13:05:50.680" v="1650" actId="1076"/>
        <pc:sldMkLst>
          <pc:docMk/>
          <pc:sldMk cId="3356233571" sldId="2147480124"/>
        </pc:sldMkLst>
        <pc:spChg chg="mod">
          <ac:chgData name="Yuliia Kovalova" userId="348d414c-d9d7-4bc6-b6d3-ed330005e335" providerId="ADAL" clId="{5DFCA193-77B7-47A5-9F80-6FC2A266E035}" dt="2024-12-05T13:05:43.660" v="1648" actId="20577"/>
          <ac:spMkLst>
            <pc:docMk/>
            <pc:sldMk cId="3356233571" sldId="2147480124"/>
            <ac:spMk id="2" creationId="{F1804C25-D679-9026-C2D4-F9BEB1311738}"/>
          </ac:spMkLst>
        </pc:spChg>
        <pc:spChg chg="mod">
          <ac:chgData name="Yuliia Kovalova" userId="348d414c-d9d7-4bc6-b6d3-ed330005e335" providerId="ADAL" clId="{5DFCA193-77B7-47A5-9F80-6FC2A266E035}" dt="2024-12-05T11:59:00.463" v="688" actId="1076"/>
          <ac:spMkLst>
            <pc:docMk/>
            <pc:sldMk cId="3356233571" sldId="2147480124"/>
            <ac:spMk id="3" creationId="{E2454F02-BC37-C08E-A644-F0410073714B}"/>
          </ac:spMkLst>
        </pc:spChg>
        <pc:picChg chg="add mod">
          <ac:chgData name="Yuliia Kovalova" userId="348d414c-d9d7-4bc6-b6d3-ed330005e335" providerId="ADAL" clId="{5DFCA193-77B7-47A5-9F80-6FC2A266E035}" dt="2024-12-05T13:05:50.680" v="1650" actId="1076"/>
          <ac:picMkLst>
            <pc:docMk/>
            <pc:sldMk cId="3356233571" sldId="2147480124"/>
            <ac:picMk id="6" creationId="{8BBC8371-AAD9-5218-E952-36D2901D2F9C}"/>
          </ac:picMkLst>
        </pc:picChg>
      </pc:sldChg>
      <pc:sldChg chg="addSp delSp modSp add mod">
        <pc:chgData name="Yuliia Kovalova" userId="348d414c-d9d7-4bc6-b6d3-ed330005e335" providerId="ADAL" clId="{5DFCA193-77B7-47A5-9F80-6FC2A266E035}" dt="2024-12-05T12:14:11.410" v="913" actId="1076"/>
        <pc:sldMkLst>
          <pc:docMk/>
          <pc:sldMk cId="3329522435" sldId="2147480125"/>
        </pc:sldMkLst>
        <pc:spChg chg="mod">
          <ac:chgData name="Yuliia Kovalova" userId="348d414c-d9d7-4bc6-b6d3-ed330005e335" providerId="ADAL" clId="{5DFCA193-77B7-47A5-9F80-6FC2A266E035}" dt="2024-12-05T12:04:21.380" v="800" actId="20577"/>
          <ac:spMkLst>
            <pc:docMk/>
            <pc:sldMk cId="3329522435" sldId="2147480125"/>
            <ac:spMk id="6" creationId="{11861530-11C4-C03C-B753-D5210A49F248}"/>
          </ac:spMkLst>
        </pc:spChg>
        <pc:spChg chg="mod">
          <ac:chgData name="Yuliia Kovalova" userId="348d414c-d9d7-4bc6-b6d3-ed330005e335" providerId="ADAL" clId="{5DFCA193-77B7-47A5-9F80-6FC2A266E035}" dt="2024-12-05T12:14:11.410" v="913" actId="1076"/>
          <ac:spMkLst>
            <pc:docMk/>
            <pc:sldMk cId="3329522435" sldId="2147480125"/>
            <ac:spMk id="7" creationId="{64D85B6D-331F-1EF2-4064-F9BA89B5FE19}"/>
          </ac:spMkLst>
        </pc:spChg>
        <pc:picChg chg="add mod">
          <ac:chgData name="Yuliia Kovalova" userId="348d414c-d9d7-4bc6-b6d3-ed330005e335" providerId="ADAL" clId="{5DFCA193-77B7-47A5-9F80-6FC2A266E035}" dt="2024-12-05T12:12:33.861" v="912" actId="14100"/>
          <ac:picMkLst>
            <pc:docMk/>
            <pc:sldMk cId="3329522435" sldId="2147480125"/>
            <ac:picMk id="4" creationId="{C2747A67-146F-86AC-6AD7-EBDD81B4AC8A}"/>
          </ac:picMkLst>
        </pc:picChg>
      </pc:sldChg>
      <pc:sldChg chg="addSp delSp modSp add mod modClrScheme chgLayout">
        <pc:chgData name="Yuliia Kovalova" userId="348d414c-d9d7-4bc6-b6d3-ed330005e335" providerId="ADAL" clId="{5DFCA193-77B7-47A5-9F80-6FC2A266E035}" dt="2024-12-05T12:08:58.470" v="902" actId="1076"/>
        <pc:sldMkLst>
          <pc:docMk/>
          <pc:sldMk cId="1907682997" sldId="2147480126"/>
        </pc:sldMkLst>
        <pc:spChg chg="mod ord">
          <ac:chgData name="Yuliia Kovalova" userId="348d414c-d9d7-4bc6-b6d3-ed330005e335" providerId="ADAL" clId="{5DFCA193-77B7-47A5-9F80-6FC2A266E035}" dt="2024-12-05T12:08:58.470" v="902" actId="1076"/>
          <ac:spMkLst>
            <pc:docMk/>
            <pc:sldMk cId="1907682997" sldId="2147480126"/>
            <ac:spMk id="3" creationId="{4D0779A1-AFDA-DDE5-CCE7-69DBE2B9A963}"/>
          </ac:spMkLst>
        </pc:spChg>
        <pc:spChg chg="add mod">
          <ac:chgData name="Yuliia Kovalova" userId="348d414c-d9d7-4bc6-b6d3-ed330005e335" providerId="ADAL" clId="{5DFCA193-77B7-47A5-9F80-6FC2A266E035}" dt="2024-12-05T12:08:44.521" v="900" actId="1076"/>
          <ac:spMkLst>
            <pc:docMk/>
            <pc:sldMk cId="1907682997" sldId="2147480126"/>
            <ac:spMk id="15" creationId="{8641B911-6BD5-260F-C5B5-09DEA4B62621}"/>
          </ac:spMkLst>
        </pc:spChg>
        <pc:spChg chg="add mod">
          <ac:chgData name="Yuliia Kovalova" userId="348d414c-d9d7-4bc6-b6d3-ed330005e335" providerId="ADAL" clId="{5DFCA193-77B7-47A5-9F80-6FC2A266E035}" dt="2024-12-05T12:08:35.515" v="898" actId="1076"/>
          <ac:spMkLst>
            <pc:docMk/>
            <pc:sldMk cId="1907682997" sldId="2147480126"/>
            <ac:spMk id="17" creationId="{0AD700B4-B62E-1FC5-AF50-EA428F9DDEE5}"/>
          </ac:spMkLst>
        </pc:spChg>
        <pc:picChg chg="add mod">
          <ac:chgData name="Yuliia Kovalova" userId="348d414c-d9d7-4bc6-b6d3-ed330005e335" providerId="ADAL" clId="{5DFCA193-77B7-47A5-9F80-6FC2A266E035}" dt="2024-12-05T12:07:49.006" v="860" actId="26606"/>
          <ac:picMkLst>
            <pc:docMk/>
            <pc:sldMk cId="1907682997" sldId="2147480126"/>
            <ac:picMk id="8" creationId="{4B863804-B5DA-3201-2EC3-0DA4106E99DD}"/>
          </ac:picMkLst>
        </pc:picChg>
        <pc:picChg chg="add mod">
          <ac:chgData name="Yuliia Kovalova" userId="348d414c-d9d7-4bc6-b6d3-ed330005e335" providerId="ADAL" clId="{5DFCA193-77B7-47A5-9F80-6FC2A266E035}" dt="2024-12-05T12:07:49.006" v="860" actId="26606"/>
          <ac:picMkLst>
            <pc:docMk/>
            <pc:sldMk cId="1907682997" sldId="2147480126"/>
            <ac:picMk id="10" creationId="{B7834E59-5BA2-7C4F-B07F-E20AB5B72736}"/>
          </ac:picMkLst>
        </pc:picChg>
      </pc:sldChg>
      <pc:sldChg chg="addSp delSp modSp add del mod">
        <pc:chgData name="Yuliia Kovalova" userId="348d414c-d9d7-4bc6-b6d3-ed330005e335" providerId="ADAL" clId="{5DFCA193-77B7-47A5-9F80-6FC2A266E035}" dt="2024-12-05T12:36:50.579" v="1051" actId="47"/>
        <pc:sldMkLst>
          <pc:docMk/>
          <pc:sldMk cId="448400929" sldId="2147480127"/>
        </pc:sldMkLst>
      </pc:sldChg>
      <pc:sldChg chg="addSp delSp modSp add mod">
        <pc:chgData name="Yuliia Kovalova" userId="348d414c-d9d7-4bc6-b6d3-ed330005e335" providerId="ADAL" clId="{5DFCA193-77B7-47A5-9F80-6FC2A266E035}" dt="2024-12-05T13:06:15.800" v="1651" actId="14100"/>
        <pc:sldMkLst>
          <pc:docMk/>
          <pc:sldMk cId="2673824920" sldId="2147480128"/>
        </pc:sldMkLst>
        <pc:spChg chg="mod">
          <ac:chgData name="Yuliia Kovalova" userId="348d414c-d9d7-4bc6-b6d3-ed330005e335" providerId="ADAL" clId="{5DFCA193-77B7-47A5-9F80-6FC2A266E035}" dt="2024-12-05T12:25:20.883" v="1015"/>
          <ac:spMkLst>
            <pc:docMk/>
            <pc:sldMk cId="2673824920" sldId="2147480128"/>
            <ac:spMk id="3" creationId="{0BA2F0C1-3936-9DA1-8C92-74C8184EB702}"/>
          </ac:spMkLst>
        </pc:spChg>
        <pc:spChg chg="add mod">
          <ac:chgData name="Yuliia Kovalova" userId="348d414c-d9d7-4bc6-b6d3-ed330005e335" providerId="ADAL" clId="{5DFCA193-77B7-47A5-9F80-6FC2A266E035}" dt="2024-12-05T12:36:01.206" v="1050" actId="1076"/>
          <ac:spMkLst>
            <pc:docMk/>
            <pc:sldMk cId="2673824920" sldId="2147480128"/>
            <ac:spMk id="16" creationId="{5E5DF876-4E29-EBB5-F6DC-96A9B098A89A}"/>
          </ac:spMkLst>
        </pc:spChg>
        <pc:picChg chg="add mod">
          <ac:chgData name="Yuliia Kovalova" userId="348d414c-d9d7-4bc6-b6d3-ed330005e335" providerId="ADAL" clId="{5DFCA193-77B7-47A5-9F80-6FC2A266E035}" dt="2024-12-05T13:06:15.800" v="1651" actId="14100"/>
          <ac:picMkLst>
            <pc:docMk/>
            <pc:sldMk cId="2673824920" sldId="2147480128"/>
            <ac:picMk id="19" creationId="{70931310-90AF-00B0-D574-D5C9A34E552A}"/>
          </ac:picMkLst>
        </pc:picChg>
      </pc:sldChg>
      <pc:sldChg chg="add ord">
        <pc:chgData name="Yuliia Kovalova" userId="348d414c-d9d7-4bc6-b6d3-ed330005e335" providerId="ADAL" clId="{5DFCA193-77B7-47A5-9F80-6FC2A266E035}" dt="2024-12-05T12:40:06.065" v="1092"/>
        <pc:sldMkLst>
          <pc:docMk/>
          <pc:sldMk cId="3748028925" sldId="2147480129"/>
        </pc:sldMkLst>
      </pc:sldChg>
      <pc:sldChg chg="addSp delSp modSp add mod">
        <pc:chgData name="Yuliia Kovalova" userId="348d414c-d9d7-4bc6-b6d3-ed330005e335" providerId="ADAL" clId="{5DFCA193-77B7-47A5-9F80-6FC2A266E035}" dt="2024-12-05T12:40:14.435" v="1094" actId="1076"/>
        <pc:sldMkLst>
          <pc:docMk/>
          <pc:sldMk cId="1014854868" sldId="2147480130"/>
        </pc:sldMkLst>
        <pc:spChg chg="mod">
          <ac:chgData name="Yuliia Kovalova" userId="348d414c-d9d7-4bc6-b6d3-ed330005e335" providerId="ADAL" clId="{5DFCA193-77B7-47A5-9F80-6FC2A266E035}" dt="2024-12-05T12:39:47.545" v="1088" actId="20577"/>
          <ac:spMkLst>
            <pc:docMk/>
            <pc:sldMk cId="1014854868" sldId="2147480130"/>
            <ac:spMk id="2" creationId="{C9FBB562-0A18-3B0D-EEFF-BF8AE8743F23}"/>
          </ac:spMkLst>
        </pc:spChg>
        <pc:picChg chg="add mod">
          <ac:chgData name="Yuliia Kovalova" userId="348d414c-d9d7-4bc6-b6d3-ed330005e335" providerId="ADAL" clId="{5DFCA193-77B7-47A5-9F80-6FC2A266E035}" dt="2024-12-05T12:40:14.435" v="1094" actId="1076"/>
          <ac:picMkLst>
            <pc:docMk/>
            <pc:sldMk cId="1014854868" sldId="2147480130"/>
            <ac:picMk id="7" creationId="{74AE9070-B468-A417-EC74-FDA729B133BC}"/>
          </ac:picMkLst>
        </pc:picChg>
      </pc:sldChg>
      <pc:sldChg chg="add del">
        <pc:chgData name="Yuliia Kovalova" userId="348d414c-d9d7-4bc6-b6d3-ed330005e335" providerId="ADAL" clId="{5DFCA193-77B7-47A5-9F80-6FC2A266E035}" dt="2024-12-05T13:00:58.741" v="1514" actId="47"/>
        <pc:sldMkLst>
          <pc:docMk/>
          <pc:sldMk cId="1782945484" sldId="2147480131"/>
        </pc:sldMkLst>
      </pc:sldChg>
      <pc:sldChg chg="modSp add mod">
        <pc:chgData name="Yuliia Kovalova" userId="348d414c-d9d7-4bc6-b6d3-ed330005e335" providerId="ADAL" clId="{5DFCA193-77B7-47A5-9F80-6FC2A266E035}" dt="2024-12-05T12:52:25.193" v="1246" actId="20577"/>
        <pc:sldMkLst>
          <pc:docMk/>
          <pc:sldMk cId="3102089440" sldId="2147480132"/>
        </pc:sldMkLst>
        <pc:spChg chg="mod">
          <ac:chgData name="Yuliia Kovalova" userId="348d414c-d9d7-4bc6-b6d3-ed330005e335" providerId="ADAL" clId="{5DFCA193-77B7-47A5-9F80-6FC2A266E035}" dt="2024-12-05T12:52:25.193" v="1246" actId="20577"/>
          <ac:spMkLst>
            <pc:docMk/>
            <pc:sldMk cId="3102089440" sldId="2147480132"/>
            <ac:spMk id="5" creationId="{A61E5FFA-E66D-4E1E-186E-66814FBC944E}"/>
          </ac:spMkLst>
        </pc:spChg>
      </pc:sldChg>
      <pc:sldChg chg="modSp add mod modNotesTx">
        <pc:chgData name="Yuliia Kovalova" userId="348d414c-d9d7-4bc6-b6d3-ed330005e335" providerId="ADAL" clId="{5DFCA193-77B7-47A5-9F80-6FC2A266E035}" dt="2024-12-05T12:57:47.142" v="1427" actId="20577"/>
        <pc:sldMkLst>
          <pc:docMk/>
          <pc:sldMk cId="2804186047" sldId="2147480133"/>
        </pc:sldMkLst>
        <pc:spChg chg="mod">
          <ac:chgData name="Yuliia Kovalova" userId="348d414c-d9d7-4bc6-b6d3-ed330005e335" providerId="ADAL" clId="{5DFCA193-77B7-47A5-9F80-6FC2A266E035}" dt="2024-12-05T12:57:31.705" v="1397" actId="20577"/>
          <ac:spMkLst>
            <pc:docMk/>
            <pc:sldMk cId="2804186047" sldId="2147480133"/>
            <ac:spMk id="5" creationId="{E273CC5D-F583-2A98-2BFE-A3C3D0295B1E}"/>
          </ac:spMkLst>
        </pc:spChg>
      </pc:sldChg>
      <pc:sldChg chg="modSp add mod">
        <pc:chgData name="Yuliia Kovalova" userId="348d414c-d9d7-4bc6-b6d3-ed330005e335" providerId="ADAL" clId="{5DFCA193-77B7-47A5-9F80-6FC2A266E035}" dt="2024-12-05T13:07:21.092" v="1721" actId="20577"/>
        <pc:sldMkLst>
          <pc:docMk/>
          <pc:sldMk cId="1972884799" sldId="2147480134"/>
        </pc:sldMkLst>
        <pc:spChg chg="mod">
          <ac:chgData name="Yuliia Kovalova" userId="348d414c-d9d7-4bc6-b6d3-ed330005e335" providerId="ADAL" clId="{5DFCA193-77B7-47A5-9F80-6FC2A266E035}" dt="2024-12-05T13:07:21.092" v="1721" actId="20577"/>
          <ac:spMkLst>
            <pc:docMk/>
            <pc:sldMk cId="1972884799" sldId="2147480134"/>
            <ac:spMk id="4" creationId="{8F401C04-DF70-D50E-7538-C4ECD744B774}"/>
          </ac:spMkLst>
        </pc:spChg>
      </pc:sldChg>
      <pc:sldChg chg="add">
        <pc:chgData name="Yuliia Kovalova" userId="348d414c-d9d7-4bc6-b6d3-ed330005e335" providerId="ADAL" clId="{5DFCA193-77B7-47A5-9F80-6FC2A266E035}" dt="2024-12-05T12:53:51.525" v="1305"/>
        <pc:sldMkLst>
          <pc:docMk/>
          <pc:sldMk cId="3575154943" sldId="2147480135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F9EC6-89FF-47E1-8594-1A32E3B45134}" type="datetime8">
              <a:rPr lang="en-US" smtClean="0">
                <a:latin typeface="Segoe UI" pitchFamily="34" charset="0"/>
              </a:rPr>
              <a:t>12/6/2024 1:51 PM</a:t>
            </a:fld>
            <a:endParaRPr lang="en-US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6CE63F-9E7F-4C04-9D0D-FCA25A8E9E86}" type="datetime8">
              <a:rPr lang="en-US" smtClean="0"/>
              <a:t>12/6/2024 1:51 PM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Jan &amp; Yuliia introduction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12/9/2024 10:14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8707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Jan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A1AD33-8057-4345-8A9A-1D265FF0C68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8085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Console app Yuliia &amp;Jan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12/6/2024 2:34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397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Jan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12/6/2024 2:38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165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Jan can describe </a:t>
            </a:r>
            <a:r>
              <a:rPr lang="en-US" dirty="0" err="1"/>
              <a:t>Directory.Build.props</a:t>
            </a:r>
            <a:r>
              <a:rPr lang="en-US" dirty="0"/>
              <a:t> and Yuliia custom task 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12/6/2024 1:51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9509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A1AD33-8057-4345-8A9A-1D265FF0C68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5675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8C6A9A-8350-352A-DDA9-D8DAFD5CA2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6EDBC36-1465-A65C-2AFA-7DFCEFC6C1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8C21FEA-7E3D-4A03-B0DA-3728E6CDD4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Console app Yuliia &amp;Jan</a:t>
            </a:r>
            <a:br>
              <a:rPr lang="en-US" dirty="0"/>
            </a:br>
            <a:r>
              <a:rPr lang="en-US" dirty="0"/>
              <a:t>1. </a:t>
            </a:r>
            <a:r>
              <a:rPr lang="en-US" dirty="0" err="1"/>
              <a:t>Directory.Build.targets</a:t>
            </a:r>
            <a:endParaRPr lang="en-US" dirty="0"/>
          </a:p>
          <a:p>
            <a:r>
              <a:rPr lang="en-US" dirty="0"/>
              <a:t>2. Custom task implementation </a:t>
            </a:r>
            <a:r>
              <a:rPr lang="en-US"/>
              <a:t>and execution</a:t>
            </a:r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77359D4E-EB13-A420-CAF5-FA481483FAE5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E8F022-41AA-AD6C-064E-48A6266CED7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65686582-9B2F-C27B-C3DC-AAA20F8ED477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12/9/2024 10:40 AM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128879-318E-9B73-4CEA-1F3E9EDED73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4434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12/6/2024 1:51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82323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Jan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12/6/2024 2:11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9907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Jan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12/6/2024 2:18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1404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Jan (transition context)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12/6/2024 2:22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3047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Task Host - Jan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12/9/2024 10:22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8514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Yuliia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12/6/2024 2:23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8586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Yuliia 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12/9/2024 10:25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6091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Yuliia: Logic of scripts -&gt; evaluation = in-memory model; execution – call compiler  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12/6/2024 2:26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2262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Jan – jokes about Yuliia’s ways of investigation and transition to </a:t>
            </a:r>
            <a:r>
              <a:rPr lang="en-US" dirty="0" err="1"/>
              <a:t>BinLog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12/9/2024 10:35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6191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8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1.png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4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0.pn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2.pn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4.pn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age 1">
    <p:bg>
      <p:bgPr>
        <a:blipFill dpi="0" rotWithShape="1">
          <a:blip r:embed="rId2">
            <a:lum/>
          </a:blip>
          <a:srcRect/>
          <a:tile tx="-996950" ty="0" sx="60000" sy="6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Placeholder 1">
            <a:extLst>
              <a:ext uri="{FF2B5EF4-FFF2-40B4-BE49-F238E27FC236}">
                <a16:creationId xmlns:a16="http://schemas.microsoft.com/office/drawing/2014/main" id="{A1A9C5EE-AD9B-C973-7EC3-E784E884F5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2171" y="2189877"/>
            <a:ext cx="6367270" cy="192360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lang="en-US" sz="7000" b="1" kern="1200" cap="none" spc="-300" baseline="0" dirty="0">
                <a:ln w="3175">
                  <a:noFill/>
                </a:ln>
                <a:gradFill flip="none" rotWithShape="1">
                  <a:gsLst>
                    <a:gs pos="58000">
                      <a:schemeClr val="accent1"/>
                    </a:gs>
                    <a:gs pos="100000">
                      <a:srgbClr val="D600AA"/>
                    </a:gs>
                  </a:gsLst>
                  <a:lin ang="3600000" scaled="0"/>
                  <a:tileRect/>
                </a:gradFill>
                <a:effectLst/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962FB5EE-A7CB-45F1-0F33-06C38CDC6B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171" y="4345640"/>
            <a:ext cx="5430837" cy="307777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414398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lack and purple background&#10;&#10;Description automatically generated">
            <a:extLst>
              <a:ext uri="{FF2B5EF4-FFF2-40B4-BE49-F238E27FC236}">
                <a16:creationId xmlns:a16="http://schemas.microsoft.com/office/drawing/2014/main" id="{4A32E974-DC8B-EA22-6FD6-BB7F042E2B7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5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-1" y="2031610"/>
            <a:ext cx="12191999" cy="48263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F2D5AF-D3EE-9FE9-17CA-38F79C0991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960" y="1724627"/>
            <a:ext cx="11050081" cy="615553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3E151E17-299D-0A92-45C9-BED3664323C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88750" y="4106047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 sit amet elit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39284" y="4106047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24213C95-8A35-2CB3-F9F8-DBC451E9878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89820" y="4106047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D8BB362A-BDC6-A7E5-2494-31EC9725D6C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236948" y="3132820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gradFill>
                  <a:gsLst>
                    <a:gs pos="1600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35564948-DBA9-4296-2B21-C0328D679F7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986414" y="3132820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gradFill>
                  <a:gsLst>
                    <a:gs pos="1600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9079751F-C88A-CB88-925B-DC19ABF4BC3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487484" y="3132820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gradFill>
                  <a:gsLst>
                    <a:gs pos="1600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3846734869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/subhead -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and purple background&#10;&#10;Description automatically generated">
            <a:extLst>
              <a:ext uri="{FF2B5EF4-FFF2-40B4-BE49-F238E27FC236}">
                <a16:creationId xmlns:a16="http://schemas.microsoft.com/office/drawing/2014/main" id="{9EC24759-7464-C6B7-9792-89C0641846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5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>
            <a:off x="0" y="2029789"/>
            <a:ext cx="12199747" cy="4826390"/>
          </a:xfrm>
          <a:prstGeom prst="rect">
            <a:avLst/>
          </a:prstGeom>
        </p:spPr>
      </p:pic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8826D79E-CB8D-165C-0D68-F3E5C5E9CCC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427302" y="3652258"/>
            <a:ext cx="7333488" cy="276999"/>
          </a:xfrm>
        </p:spPr>
        <p:txBody>
          <a:bodyPr anchor="t"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 sit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A8E184E3-7039-2F3B-7052-3F8D7F797F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3801" y="2813447"/>
            <a:ext cx="11060491" cy="615553"/>
          </a:xfrm>
        </p:spPr>
        <p:txBody>
          <a:bodyPr/>
          <a:lstStyle>
            <a:lvl1pPr marL="0" algn="ctr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cap="none" spc="0" baseline="0" dirty="0">
                <a:ln w="3175">
                  <a:noFill/>
                </a:ln>
                <a:gradFill flip="none" rotWithShape="1">
                  <a:gsLst>
                    <a:gs pos="21000">
                      <a:schemeClr val="accent1"/>
                    </a:gs>
                    <a:gs pos="100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r>
              <a:rPr lang="en-US"/>
              <a:t>Lorem ipsum dolor sit</a:t>
            </a:r>
          </a:p>
        </p:txBody>
      </p:sp>
    </p:spTree>
    <p:extLst>
      <p:ext uri="{BB962C8B-B14F-4D97-AF65-F5344CB8AC3E}">
        <p14:creationId xmlns:p14="http://schemas.microsoft.com/office/powerpoint/2010/main" val="166293538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-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B76C041-532F-F43B-E56A-D11D70FAF91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487" y="3429000"/>
            <a:ext cx="6840109" cy="3429000"/>
          </a:xfrm>
          <a:prstGeom prst="rect">
            <a:avLst/>
          </a:prstGeom>
        </p:spPr>
      </p:pic>
      <p:pic>
        <p:nvPicPr>
          <p:cNvPr id="4" name="Picture 3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8D7AE4CB-4BC7-3659-5E28-0484F77A1D5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43564" y="0"/>
            <a:ext cx="4448436" cy="3840658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A8E184E3-7039-2F3B-7052-3F8D7F797F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5755" y="3013501"/>
            <a:ext cx="11060491" cy="830997"/>
          </a:xfrm>
        </p:spPr>
        <p:txBody>
          <a:bodyPr anchor="ctr"/>
          <a:lstStyle>
            <a:lvl1pPr marL="0" algn="ctr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54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2"/>
                    </a:gs>
                    <a:gs pos="30000">
                      <a:schemeClr val="accent1"/>
                    </a:gs>
                  </a:gsLst>
                  <a:lin ang="4200000" scaled="0"/>
                  <a:tileRect/>
                </a:gradFill>
                <a:effectLst/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r>
              <a:rPr lang="en-US"/>
              <a:t>Lorem ipsum dolor sit</a:t>
            </a:r>
          </a:p>
        </p:txBody>
      </p:sp>
      <p:pic>
        <p:nvPicPr>
          <p:cNvPr id="3" name="Picture 2" descr="A black and purple rectangle&#10;&#10;Description automatically generated">
            <a:extLst>
              <a:ext uri="{FF2B5EF4-FFF2-40B4-BE49-F238E27FC236}">
                <a16:creationId xmlns:a16="http://schemas.microsoft.com/office/drawing/2014/main" id="{CD753D8B-0559-24E8-1ACE-008A0F22D19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16436" y="0"/>
            <a:ext cx="1582439" cy="1582439"/>
          </a:xfrm>
          <a:prstGeom prst="rect">
            <a:avLst/>
          </a:prstGeom>
        </p:spPr>
      </p:pic>
      <p:pic>
        <p:nvPicPr>
          <p:cNvPr id="5" name="Picture 4" descr="A black and purple corner&#10;&#10;Description automatically generated">
            <a:extLst>
              <a:ext uri="{FF2B5EF4-FFF2-40B4-BE49-F238E27FC236}">
                <a16:creationId xmlns:a16="http://schemas.microsoft.com/office/drawing/2014/main" id="{693F9D8C-D0A8-274C-0D56-0FA50BDD9590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5275561"/>
            <a:ext cx="1582439" cy="1582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19488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 slide - dar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126AA99-1297-12FD-081B-24CFF550E8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487" y="3429000"/>
            <a:ext cx="6840109" cy="3429000"/>
          </a:xfrm>
          <a:prstGeom prst="rect">
            <a:avLst/>
          </a:prstGeom>
        </p:spPr>
      </p:pic>
      <p:pic>
        <p:nvPicPr>
          <p:cNvPr id="4" name="Picture 3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98DE64F1-DF22-E589-8C11-ACD55B9D761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43564" y="0"/>
            <a:ext cx="4448436" cy="3840658"/>
          </a:xfrm>
          <a:prstGeom prst="rect">
            <a:avLst/>
          </a:prstGeom>
        </p:spPr>
      </p:pic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26990" y="2192828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gradFill>
                  <a:gsLst>
                    <a:gs pos="100000">
                      <a:schemeClr val="accent2"/>
                    </a:gs>
                    <a:gs pos="28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8452D3C7-8D3A-02FB-B0BD-F6001AB5B9C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226990" y="3169762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7138CD8-E499-9097-E3EA-61E74A7E87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960" y="947402"/>
            <a:ext cx="11050081" cy="615553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BA3C1BA-54B2-C373-D8C0-DBCB70905C2A}"/>
              </a:ext>
            </a:extLst>
          </p:cNvPr>
          <p:cNvCxnSpPr>
            <a:cxnSpLocks/>
          </p:cNvCxnSpPr>
          <p:nvPr userDrawn="1"/>
        </p:nvCxnSpPr>
        <p:spPr>
          <a:xfrm>
            <a:off x="7493521" y="1867726"/>
            <a:ext cx="0" cy="3856668"/>
          </a:xfrm>
          <a:prstGeom prst="line">
            <a:avLst/>
          </a:prstGeom>
          <a:ln w="25400" cap="rnd">
            <a:gradFill>
              <a:gsLst>
                <a:gs pos="45000">
                  <a:schemeClr val="accent2"/>
                </a:gs>
                <a:gs pos="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1341F99A-7014-79F1-DB5B-01F3E4682A3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36205" y="2192828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gradFill>
                  <a:gsLst>
                    <a:gs pos="100000">
                      <a:schemeClr val="accent2"/>
                    </a:gs>
                    <a:gs pos="28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C4234F83-22BF-EF95-88A7-9A8073BC4E3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036205" y="3169762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C5363127-F233-F6E6-BDAA-1A36B4FFF4A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440623" y="2192828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gradFill>
                  <a:gsLst>
                    <a:gs pos="100000">
                      <a:schemeClr val="accent2"/>
                    </a:gs>
                    <a:gs pos="28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7C55F900-3D63-156B-1C4C-A0A804EABEA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440623" y="3169762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5D8A82CE-8858-F5EB-EC86-0205A1C06D9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226990" y="4175227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gradFill>
                  <a:gsLst>
                    <a:gs pos="100000">
                      <a:schemeClr val="accent2"/>
                    </a:gs>
                    <a:gs pos="28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898740D1-6056-A163-61ED-64019FBCBFD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226990" y="5152161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58A90714-86BB-64E2-700E-ECB34866C4D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036205" y="4175227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gradFill>
                  <a:gsLst>
                    <a:gs pos="100000">
                      <a:schemeClr val="accent2"/>
                    </a:gs>
                    <a:gs pos="28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753FA302-AD1C-030F-5873-F53AE5B3CC5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036205" y="5152161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2EBEA2A8-6BD4-FF19-71DE-881CF7859D6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440623" y="4175227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gradFill>
                  <a:gsLst>
                    <a:gs pos="100000">
                      <a:schemeClr val="accent2"/>
                    </a:gs>
                    <a:gs pos="28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487177F1-F54B-24EA-DF4F-91C37BB4BA8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440623" y="5152161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AAB20491-741D-3DB1-4D70-2C6E4A1FDA6C}"/>
              </a:ext>
            </a:extLst>
          </p:cNvPr>
          <p:cNvCxnSpPr>
            <a:cxnSpLocks/>
          </p:cNvCxnSpPr>
          <p:nvPr userDrawn="1"/>
        </p:nvCxnSpPr>
        <p:spPr>
          <a:xfrm flipH="1">
            <a:off x="1922745" y="3825988"/>
            <a:ext cx="8373650" cy="0"/>
          </a:xfrm>
          <a:prstGeom prst="line">
            <a:avLst/>
          </a:prstGeom>
          <a:ln w="25400" cap="rnd">
            <a:gradFill>
              <a:gsLst>
                <a:gs pos="100000">
                  <a:schemeClr val="accent5"/>
                </a:gs>
                <a:gs pos="57000">
                  <a:schemeClr val="accent2"/>
                </a:gs>
                <a:gs pos="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8593582-2BB2-8BEA-33CB-D0C1796ED763}"/>
              </a:ext>
            </a:extLst>
          </p:cNvPr>
          <p:cNvCxnSpPr>
            <a:cxnSpLocks/>
          </p:cNvCxnSpPr>
          <p:nvPr userDrawn="1"/>
        </p:nvCxnSpPr>
        <p:spPr>
          <a:xfrm>
            <a:off x="4693954" y="1867726"/>
            <a:ext cx="0" cy="3856668"/>
          </a:xfrm>
          <a:prstGeom prst="line">
            <a:avLst/>
          </a:prstGeom>
          <a:ln w="25400" cap="rnd">
            <a:gradFill>
              <a:gsLst>
                <a:gs pos="100000">
                  <a:schemeClr val="accent5"/>
                </a:gs>
                <a:gs pos="78000">
                  <a:schemeClr val="accent2"/>
                </a:gs>
                <a:gs pos="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9522590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centage compare - dar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643DD3C-EF39-7D63-6E80-000308716AB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487" y="3429000"/>
            <a:ext cx="6840109" cy="3429000"/>
          </a:xfrm>
          <a:prstGeom prst="rect">
            <a:avLst/>
          </a:prstGeom>
        </p:spPr>
      </p:pic>
      <p:pic>
        <p:nvPicPr>
          <p:cNvPr id="7" name="Picture 6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B7C40130-58B8-AAEF-0A32-6EC8DAE772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43564" y="0"/>
            <a:ext cx="4448436" cy="3840658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B254F1-79CF-E786-F4AF-0F79ABB4212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4599" y="2738043"/>
            <a:ext cx="2609759" cy="369332"/>
          </a:xfrm>
        </p:spPr>
        <p:txBody>
          <a:bodyPr anchor="ctr"/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consectetur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elitpretium</a:t>
            </a:r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074AAEA-CC06-31A0-F628-3885E075E5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96000" y="2916573"/>
            <a:ext cx="3813719" cy="0"/>
          </a:xfrm>
          <a:prstGeom prst="line">
            <a:avLst/>
          </a:prstGeom>
          <a:noFill/>
          <a:ln w="152400" cap="rnd" cmpd="sng" algn="ctr">
            <a:solidFill>
              <a:schemeClr val="bg1">
                <a:lumMod val="65000"/>
                <a:alpha val="35000"/>
              </a:schemeClr>
            </a:solidFill>
            <a:prstDash val="solid"/>
            <a:round/>
            <a:tailEnd type="none" w="sm" len="sm"/>
          </a:ln>
          <a:effectLst/>
        </p:spPr>
      </p:cxn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63497600-3770-8995-E50D-0A098CBC4B7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160690" y="2793461"/>
            <a:ext cx="503754" cy="246221"/>
          </a:xfrm>
        </p:spPr>
        <p:txBody>
          <a:bodyPr/>
          <a:lstStyle>
            <a:lvl1pPr marL="0" indent="0" algn="l">
              <a:buNone/>
              <a:defRPr sz="1600" b="1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00%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8F71A45-6E00-7E48-3F63-B5668E4CE1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96000" y="4169299"/>
            <a:ext cx="3813719" cy="0"/>
          </a:xfrm>
          <a:prstGeom prst="line">
            <a:avLst/>
          </a:prstGeom>
          <a:noFill/>
          <a:ln w="152400" cap="rnd" cmpd="sng" algn="ctr">
            <a:solidFill>
              <a:schemeClr val="bg1">
                <a:lumMod val="65000"/>
                <a:alpha val="35000"/>
              </a:schemeClr>
            </a:solidFill>
            <a:prstDash val="solid"/>
            <a:round/>
            <a:tailEnd type="none" w="sm" len="sm"/>
          </a:ln>
          <a:effectLst/>
        </p:spPr>
      </p:cxn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C66E685D-9B5E-9E7A-7E0F-EAC04B74179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160690" y="4046189"/>
            <a:ext cx="503754" cy="246221"/>
          </a:xfrm>
        </p:spPr>
        <p:txBody>
          <a:bodyPr/>
          <a:lstStyle>
            <a:lvl1pPr marL="0" indent="0" algn="l">
              <a:buNone/>
              <a:defRPr sz="1600" b="1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00%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C41EDCA-8418-52BE-2433-256CE6CF58D8}"/>
              </a:ext>
            </a:extLst>
          </p:cNvPr>
          <p:cNvCxnSpPr>
            <a:cxnSpLocks/>
          </p:cNvCxnSpPr>
          <p:nvPr userDrawn="1"/>
        </p:nvCxnSpPr>
        <p:spPr>
          <a:xfrm flipH="1">
            <a:off x="592639" y="3544400"/>
            <a:ext cx="11018520" cy="0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34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6970C18D-DF24-239C-6473-308CBAF4C1A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363135" y="2547239"/>
            <a:ext cx="1718105" cy="738664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4800" b="1">
                <a:gradFill>
                  <a:gsLst>
                    <a:gs pos="100000">
                      <a:schemeClr val="accent2"/>
                    </a:gs>
                    <a:gs pos="45000">
                      <a:schemeClr val="accent1"/>
                    </a:gs>
                  </a:gsLst>
                  <a:lin ang="36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CDFA9165-1E66-5475-43BE-7100FE5B605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234599" y="3984633"/>
            <a:ext cx="2609759" cy="369332"/>
          </a:xfrm>
        </p:spPr>
        <p:txBody>
          <a:bodyPr anchor="ctr"/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elitpretium</a:t>
            </a:r>
            <a:endParaRPr lang="en-US"/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ABB6654E-B144-64FE-ED79-14811C0FA98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363135" y="3799967"/>
            <a:ext cx="1718105" cy="738664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4800" b="1">
                <a:gradFill>
                  <a:gsLst>
                    <a:gs pos="100000">
                      <a:schemeClr val="accent2"/>
                    </a:gs>
                    <a:gs pos="45000">
                      <a:schemeClr val="accent1"/>
                    </a:gs>
                  </a:gsLst>
                  <a:lin ang="36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42731B-8354-7EF5-645C-6A15D1B141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960" y="947402"/>
            <a:ext cx="11050081" cy="615553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9051568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/text/chart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B29AF48-CA3C-F1DD-23AC-7CADEED51B8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487" y="3429000"/>
            <a:ext cx="6840109" cy="3429000"/>
          </a:xfrm>
          <a:prstGeom prst="rect">
            <a:avLst/>
          </a:prstGeom>
        </p:spPr>
      </p:pic>
      <p:pic>
        <p:nvPicPr>
          <p:cNvPr id="6" name="Picture 5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708C264F-6109-408C-6F9F-6C7DFC8E4ED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43564" y="0"/>
            <a:ext cx="4448436" cy="3840658"/>
          </a:xfrm>
          <a:prstGeom prst="rect">
            <a:avLst/>
          </a:prstGeom>
        </p:spPr>
      </p:pic>
      <p:sp>
        <p:nvSpPr>
          <p:cNvPr id="7" name="Chart Placeholder 6">
            <a:extLst>
              <a:ext uri="{FF2B5EF4-FFF2-40B4-BE49-F238E27FC236}">
                <a16:creationId xmlns:a16="http://schemas.microsoft.com/office/drawing/2014/main" id="{8DE6E0F4-EB1B-1087-9A06-05AA9348E9D7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5238627" y="2597286"/>
            <a:ext cx="6380674" cy="1569765"/>
          </a:xfr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7651C1F6-DEB0-AFDF-C4BB-AA31BE8D3D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1010" y="2365565"/>
            <a:ext cx="4158362" cy="1239996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amet 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0C42DB2F-8FFD-F6F8-DED6-9DBA7862C55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2699" y="3838520"/>
            <a:ext cx="3946208" cy="553998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</p:spTree>
    <p:extLst>
      <p:ext uri="{BB962C8B-B14F-4D97-AF65-F5344CB8AC3E}">
        <p14:creationId xmlns:p14="http://schemas.microsoft.com/office/powerpoint/2010/main" val="204533986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ed Title/text/chart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922E445-F830-57CB-956C-A9671F038E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487" y="3429000"/>
            <a:ext cx="6840109" cy="3429000"/>
          </a:xfrm>
          <a:prstGeom prst="rect">
            <a:avLst/>
          </a:prstGeom>
        </p:spPr>
      </p:pic>
      <p:pic>
        <p:nvPicPr>
          <p:cNvPr id="10" name="Picture 9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94F03461-57ED-BBAC-5B18-EB9FBE3E587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43564" y="0"/>
            <a:ext cx="4448436" cy="3840658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601496-DC71-36E8-19DE-911D4632C0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764" y="422028"/>
            <a:ext cx="11018520" cy="615553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" name="Chart Placeholder 6">
            <a:extLst>
              <a:ext uri="{FF2B5EF4-FFF2-40B4-BE49-F238E27FC236}">
                <a16:creationId xmlns:a16="http://schemas.microsoft.com/office/drawing/2014/main" id="{392A398C-8712-6E39-6EEA-7710EB9C5417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1512498" y="2182664"/>
            <a:ext cx="9172754" cy="3577086"/>
          </a:xfr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D2D5F456-EAC5-42C5-2BDB-0C5DF3D86BB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46273" y="1220473"/>
            <a:ext cx="7297503" cy="184666"/>
          </a:xfrm>
        </p:spPr>
        <p:txBody>
          <a:bodyPr/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vel.</a:t>
            </a:r>
          </a:p>
        </p:txBody>
      </p:sp>
    </p:spTree>
    <p:extLst>
      <p:ext uri="{BB962C8B-B14F-4D97-AF65-F5344CB8AC3E}">
        <p14:creationId xmlns:p14="http://schemas.microsoft.com/office/powerpoint/2010/main" val="222439428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63620E8-F1EC-5C81-27C7-D07C4CC8893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487" y="3429000"/>
            <a:ext cx="6840109" cy="3429000"/>
          </a:xfrm>
          <a:prstGeom prst="rect">
            <a:avLst/>
          </a:prstGeom>
        </p:spPr>
      </p:pic>
      <p:pic>
        <p:nvPicPr>
          <p:cNvPr id="3" name="Picture 2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A8B521DC-FCFC-AA5C-BB30-40A68EF5BCB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51313" y="0"/>
            <a:ext cx="4448436" cy="3840658"/>
          </a:xfrm>
          <a:prstGeom prst="rect">
            <a:avLst/>
          </a:prstGeom>
        </p:spPr>
      </p:pic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BC5D70DD-A986-B75C-5CAA-85386F097C69}"/>
              </a:ext>
            </a:extLst>
          </p:cNvPr>
          <p:cNvCxnSpPr>
            <a:cxnSpLocks/>
          </p:cNvCxnSpPr>
          <p:nvPr userDrawn="1"/>
        </p:nvCxnSpPr>
        <p:spPr>
          <a:xfrm>
            <a:off x="6087048" y="4441371"/>
            <a:ext cx="0" cy="878435"/>
          </a:xfrm>
          <a:prstGeom prst="line">
            <a:avLst/>
          </a:prstGeom>
          <a:ln w="25400" cap="rnd">
            <a:solidFill>
              <a:srgbClr val="7620C9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FC142380-C088-859C-F2F1-2F89FD032251}"/>
              </a:ext>
            </a:extLst>
          </p:cNvPr>
          <p:cNvCxnSpPr>
            <a:cxnSpLocks/>
          </p:cNvCxnSpPr>
          <p:nvPr userDrawn="1"/>
        </p:nvCxnSpPr>
        <p:spPr>
          <a:xfrm>
            <a:off x="4684055" y="3843230"/>
            <a:ext cx="0" cy="1476576"/>
          </a:xfrm>
          <a:prstGeom prst="line">
            <a:avLst/>
          </a:prstGeom>
          <a:ln w="25400" cap="rnd">
            <a:solidFill>
              <a:srgbClr val="9715BF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1FDA0BB0-57F5-C6BA-24D4-AE47F28BCED3}"/>
              </a:ext>
            </a:extLst>
          </p:cNvPr>
          <p:cNvCxnSpPr>
            <a:cxnSpLocks/>
          </p:cNvCxnSpPr>
          <p:nvPr userDrawn="1"/>
        </p:nvCxnSpPr>
        <p:spPr>
          <a:xfrm>
            <a:off x="3297156" y="3251964"/>
            <a:ext cx="0" cy="2067842"/>
          </a:xfrm>
          <a:prstGeom prst="line">
            <a:avLst/>
          </a:prstGeom>
          <a:ln w="25400" cap="rnd">
            <a:solidFill>
              <a:schemeClr val="accent5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85B73E78-C1B3-3453-EB24-1F895B4A14F8}"/>
              </a:ext>
            </a:extLst>
          </p:cNvPr>
          <p:cNvCxnSpPr>
            <a:cxnSpLocks/>
          </p:cNvCxnSpPr>
          <p:nvPr userDrawn="1"/>
        </p:nvCxnSpPr>
        <p:spPr>
          <a:xfrm>
            <a:off x="1892752" y="2660698"/>
            <a:ext cx="0" cy="2659108"/>
          </a:xfrm>
          <a:prstGeom prst="line">
            <a:avLst/>
          </a:prstGeom>
          <a:ln w="25400" cap="rnd">
            <a:solidFill>
              <a:schemeClr val="accent2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12">
            <a:extLst>
              <a:ext uri="{FF2B5EF4-FFF2-40B4-BE49-F238E27FC236}">
                <a16:creationId xmlns:a16="http://schemas.microsoft.com/office/drawing/2014/main" id="{C8B30E9D-679E-3AE4-3785-BC52E6DCEF16}"/>
              </a:ext>
            </a:extLst>
          </p:cNvPr>
          <p:cNvSpPr/>
          <p:nvPr/>
        </p:nvSpPr>
        <p:spPr>
          <a:xfrm rot="10800000">
            <a:off x="1770808" y="2225047"/>
            <a:ext cx="4448427" cy="384673"/>
          </a:xfrm>
          <a:custGeom>
            <a:avLst/>
            <a:gdLst>
              <a:gd name="connsiteX0" fmla="*/ 0 w 5046652"/>
              <a:gd name="connsiteY0" fmla="*/ 0 h 384673"/>
              <a:gd name="connsiteX1" fmla="*/ 4979353 w 5046652"/>
              <a:gd name="connsiteY1" fmla="*/ 0 h 384673"/>
              <a:gd name="connsiteX2" fmla="*/ 5046653 w 5046652"/>
              <a:gd name="connsiteY2" fmla="*/ 67313 h 384673"/>
              <a:gd name="connsiteX3" fmla="*/ 5046653 w 5046652"/>
              <a:gd name="connsiteY3" fmla="*/ 317360 h 384673"/>
              <a:gd name="connsiteX4" fmla="*/ 4979353 w 5046652"/>
              <a:gd name="connsiteY4" fmla="*/ 384673 h 384673"/>
              <a:gd name="connsiteX5" fmla="*/ 0 w 5046652"/>
              <a:gd name="connsiteY5" fmla="*/ 384673 h 384673"/>
              <a:gd name="connsiteX6" fmla="*/ 0 w 5046652"/>
              <a:gd name="connsiteY6" fmla="*/ 0 h 384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46652" h="384673">
                <a:moveTo>
                  <a:pt x="0" y="0"/>
                </a:moveTo>
                <a:lnTo>
                  <a:pt x="4979353" y="0"/>
                </a:lnTo>
                <a:cubicBezTo>
                  <a:pt x="5016522" y="0"/>
                  <a:pt x="5046653" y="30137"/>
                  <a:pt x="5046653" y="67313"/>
                </a:cubicBezTo>
                <a:lnTo>
                  <a:pt x="5046653" y="317360"/>
                </a:lnTo>
                <a:cubicBezTo>
                  <a:pt x="5046653" y="354536"/>
                  <a:pt x="5016522" y="384673"/>
                  <a:pt x="4979353" y="384673"/>
                </a:cubicBezTo>
                <a:lnTo>
                  <a:pt x="0" y="384673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chemeClr val="accent2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9DE1D110-FD9B-55E0-F344-734BE50E7D05}"/>
              </a:ext>
            </a:extLst>
          </p:cNvPr>
          <p:cNvSpPr/>
          <p:nvPr/>
        </p:nvSpPr>
        <p:spPr>
          <a:xfrm rot="10800000">
            <a:off x="4565962" y="3405030"/>
            <a:ext cx="5046645" cy="384673"/>
          </a:xfrm>
          <a:custGeom>
            <a:avLst/>
            <a:gdLst>
              <a:gd name="connsiteX0" fmla="*/ 0 w 5046653"/>
              <a:gd name="connsiteY0" fmla="*/ 0 h 384673"/>
              <a:gd name="connsiteX1" fmla="*/ 4979353 w 5046653"/>
              <a:gd name="connsiteY1" fmla="*/ 0 h 384673"/>
              <a:gd name="connsiteX2" fmla="*/ 5046654 w 5046653"/>
              <a:gd name="connsiteY2" fmla="*/ 67313 h 384673"/>
              <a:gd name="connsiteX3" fmla="*/ 5046654 w 5046653"/>
              <a:gd name="connsiteY3" fmla="*/ 317360 h 384673"/>
              <a:gd name="connsiteX4" fmla="*/ 4979353 w 5046653"/>
              <a:gd name="connsiteY4" fmla="*/ 384673 h 384673"/>
              <a:gd name="connsiteX5" fmla="*/ 0 w 5046653"/>
              <a:gd name="connsiteY5" fmla="*/ 384673 h 384673"/>
              <a:gd name="connsiteX6" fmla="*/ 0 w 5046653"/>
              <a:gd name="connsiteY6" fmla="*/ 0 h 384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46653" h="384673">
                <a:moveTo>
                  <a:pt x="0" y="0"/>
                </a:moveTo>
                <a:lnTo>
                  <a:pt x="4979353" y="0"/>
                </a:lnTo>
                <a:cubicBezTo>
                  <a:pt x="5016522" y="0"/>
                  <a:pt x="5046654" y="30137"/>
                  <a:pt x="5046654" y="67313"/>
                </a:cubicBezTo>
                <a:lnTo>
                  <a:pt x="5046654" y="317360"/>
                </a:lnTo>
                <a:cubicBezTo>
                  <a:pt x="5046654" y="354536"/>
                  <a:pt x="5016522" y="384673"/>
                  <a:pt x="4979353" y="384673"/>
                </a:cubicBezTo>
                <a:lnTo>
                  <a:pt x="0" y="384673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rgbClr val="9715BF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644BDF2D-FE96-D6E4-C79C-FAB3283B5EF5}"/>
              </a:ext>
            </a:extLst>
          </p:cNvPr>
          <p:cNvSpPr/>
          <p:nvPr/>
        </p:nvSpPr>
        <p:spPr>
          <a:xfrm rot="10800000">
            <a:off x="7382751" y="4592369"/>
            <a:ext cx="2992966" cy="383680"/>
          </a:xfrm>
          <a:custGeom>
            <a:avLst/>
            <a:gdLst>
              <a:gd name="connsiteX0" fmla="*/ 0 w 2545212"/>
              <a:gd name="connsiteY0" fmla="*/ 0 h 383680"/>
              <a:gd name="connsiteX1" fmla="*/ 2477912 w 2545212"/>
              <a:gd name="connsiteY1" fmla="*/ 0 h 383680"/>
              <a:gd name="connsiteX2" fmla="*/ 2545213 w 2545212"/>
              <a:gd name="connsiteY2" fmla="*/ 67313 h 383680"/>
              <a:gd name="connsiteX3" fmla="*/ 2545213 w 2545212"/>
              <a:gd name="connsiteY3" fmla="*/ 316367 h 383680"/>
              <a:gd name="connsiteX4" fmla="*/ 2477912 w 2545212"/>
              <a:gd name="connsiteY4" fmla="*/ 383681 h 383680"/>
              <a:gd name="connsiteX5" fmla="*/ 0 w 2545212"/>
              <a:gd name="connsiteY5" fmla="*/ 383681 h 383680"/>
              <a:gd name="connsiteX6" fmla="*/ 0 w 2545212"/>
              <a:gd name="connsiteY6" fmla="*/ 0 h 383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45212" h="383680">
                <a:moveTo>
                  <a:pt x="0" y="0"/>
                </a:moveTo>
                <a:lnTo>
                  <a:pt x="2477912" y="0"/>
                </a:lnTo>
                <a:cubicBezTo>
                  <a:pt x="2515081" y="0"/>
                  <a:pt x="2545213" y="30137"/>
                  <a:pt x="2545213" y="67313"/>
                </a:cubicBezTo>
                <a:lnTo>
                  <a:pt x="2545213" y="316367"/>
                </a:lnTo>
                <a:cubicBezTo>
                  <a:pt x="2545213" y="353544"/>
                  <a:pt x="2515081" y="383681"/>
                  <a:pt x="2477912" y="383681"/>
                </a:cubicBezTo>
                <a:lnTo>
                  <a:pt x="0" y="383681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rgbClr val="502BD5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3B6A9CF2-1A90-E2BA-668B-5349AE1FDF82}"/>
              </a:ext>
            </a:extLst>
          </p:cNvPr>
          <p:cNvSpPr/>
          <p:nvPr/>
        </p:nvSpPr>
        <p:spPr>
          <a:xfrm rot="10800000">
            <a:off x="3173795" y="2814514"/>
            <a:ext cx="3923723" cy="384674"/>
          </a:xfrm>
          <a:custGeom>
            <a:avLst/>
            <a:gdLst>
              <a:gd name="connsiteX0" fmla="*/ 0 w 2523332"/>
              <a:gd name="connsiteY0" fmla="*/ 0 h 384674"/>
              <a:gd name="connsiteX1" fmla="*/ 2456044 w 2523332"/>
              <a:gd name="connsiteY1" fmla="*/ 0 h 384674"/>
              <a:gd name="connsiteX2" fmla="*/ 2523333 w 2523332"/>
              <a:gd name="connsiteY2" fmla="*/ 67314 h 384674"/>
              <a:gd name="connsiteX3" fmla="*/ 2523333 w 2523332"/>
              <a:gd name="connsiteY3" fmla="*/ 317362 h 384674"/>
              <a:gd name="connsiteX4" fmla="*/ 2456044 w 2523332"/>
              <a:gd name="connsiteY4" fmla="*/ 384675 h 384674"/>
              <a:gd name="connsiteX5" fmla="*/ 0 w 2523332"/>
              <a:gd name="connsiteY5" fmla="*/ 384675 h 384674"/>
              <a:gd name="connsiteX6" fmla="*/ 0 w 2523332"/>
              <a:gd name="connsiteY6" fmla="*/ 0 h 384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23332" h="384674">
                <a:moveTo>
                  <a:pt x="0" y="0"/>
                </a:moveTo>
                <a:lnTo>
                  <a:pt x="2456044" y="0"/>
                </a:lnTo>
                <a:cubicBezTo>
                  <a:pt x="2493207" y="0"/>
                  <a:pt x="2523333" y="30137"/>
                  <a:pt x="2523333" y="67314"/>
                </a:cubicBezTo>
                <a:lnTo>
                  <a:pt x="2523333" y="317362"/>
                </a:lnTo>
                <a:cubicBezTo>
                  <a:pt x="2523333" y="354538"/>
                  <a:pt x="2493207" y="384675"/>
                  <a:pt x="2456044" y="384675"/>
                </a:cubicBezTo>
                <a:lnTo>
                  <a:pt x="0" y="384675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chemeClr val="accent5"/>
              </a:gs>
              <a:gs pos="25000">
                <a:schemeClr val="accent2"/>
              </a:gs>
              <a:gs pos="63000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DA904BF3-46CE-27FF-25AB-2366C3BF3ADA}"/>
              </a:ext>
            </a:extLst>
          </p:cNvPr>
          <p:cNvSpPr/>
          <p:nvPr/>
        </p:nvSpPr>
        <p:spPr>
          <a:xfrm rot="10800000">
            <a:off x="5977208" y="3995552"/>
            <a:ext cx="2837179" cy="384673"/>
          </a:xfrm>
          <a:custGeom>
            <a:avLst/>
            <a:gdLst>
              <a:gd name="connsiteX0" fmla="*/ 0 w 2523320"/>
              <a:gd name="connsiteY0" fmla="*/ 0 h 384673"/>
              <a:gd name="connsiteX1" fmla="*/ 2456020 w 2523320"/>
              <a:gd name="connsiteY1" fmla="*/ 0 h 384673"/>
              <a:gd name="connsiteX2" fmla="*/ 2523321 w 2523320"/>
              <a:gd name="connsiteY2" fmla="*/ 67313 h 384673"/>
              <a:gd name="connsiteX3" fmla="*/ 2523321 w 2523320"/>
              <a:gd name="connsiteY3" fmla="*/ 317360 h 384673"/>
              <a:gd name="connsiteX4" fmla="*/ 2456020 w 2523320"/>
              <a:gd name="connsiteY4" fmla="*/ 384673 h 384673"/>
              <a:gd name="connsiteX5" fmla="*/ 0 w 2523320"/>
              <a:gd name="connsiteY5" fmla="*/ 384673 h 384673"/>
              <a:gd name="connsiteX6" fmla="*/ 0 w 2523320"/>
              <a:gd name="connsiteY6" fmla="*/ 0 h 384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23320" h="384673">
                <a:moveTo>
                  <a:pt x="0" y="0"/>
                </a:moveTo>
                <a:lnTo>
                  <a:pt x="2456020" y="0"/>
                </a:lnTo>
                <a:cubicBezTo>
                  <a:pt x="2493189" y="0"/>
                  <a:pt x="2523321" y="30137"/>
                  <a:pt x="2523321" y="67313"/>
                </a:cubicBezTo>
                <a:lnTo>
                  <a:pt x="2523321" y="317360"/>
                </a:lnTo>
                <a:cubicBezTo>
                  <a:pt x="2523321" y="354537"/>
                  <a:pt x="2493189" y="384673"/>
                  <a:pt x="2456020" y="384673"/>
                </a:cubicBezTo>
                <a:lnTo>
                  <a:pt x="0" y="384673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rgbClr val="7620C9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34" name="Freeform 33">
            <a:extLst>
              <a:ext uri="{FF2B5EF4-FFF2-40B4-BE49-F238E27FC236}">
                <a16:creationId xmlns:a16="http://schemas.microsoft.com/office/drawing/2014/main" id="{73A03B20-AF78-2132-0B68-076193CFF850}"/>
              </a:ext>
            </a:extLst>
          </p:cNvPr>
          <p:cNvSpPr/>
          <p:nvPr/>
        </p:nvSpPr>
        <p:spPr>
          <a:xfrm>
            <a:off x="1975181" y="5431946"/>
            <a:ext cx="1238908" cy="47119"/>
          </a:xfrm>
          <a:custGeom>
            <a:avLst/>
            <a:gdLst>
              <a:gd name="connsiteX0" fmla="*/ 0 w 1416427"/>
              <a:gd name="connsiteY0" fmla="*/ 0 h 47119"/>
              <a:gd name="connsiteX1" fmla="*/ 1416428 w 1416427"/>
              <a:gd name="connsiteY1" fmla="*/ 0 h 47119"/>
              <a:gd name="connsiteX2" fmla="*/ 1416428 w 1416427"/>
              <a:gd name="connsiteY2" fmla="*/ 47119 h 47119"/>
              <a:gd name="connsiteX3" fmla="*/ 0 w 1416427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16427" h="47119">
                <a:moveTo>
                  <a:pt x="0" y="0"/>
                </a:moveTo>
                <a:lnTo>
                  <a:pt x="1416428" y="0"/>
                </a:lnTo>
                <a:lnTo>
                  <a:pt x="1416428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100000">
                <a:schemeClr val="accent2"/>
              </a:gs>
              <a:gs pos="0">
                <a:schemeClr val="accent5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" name="Freeform 34">
            <a:extLst>
              <a:ext uri="{FF2B5EF4-FFF2-40B4-BE49-F238E27FC236}">
                <a16:creationId xmlns:a16="http://schemas.microsoft.com/office/drawing/2014/main" id="{40944A5F-39BF-FBCE-C18A-439DBDA305A6}"/>
              </a:ext>
            </a:extLst>
          </p:cNvPr>
          <p:cNvSpPr/>
          <p:nvPr/>
        </p:nvSpPr>
        <p:spPr>
          <a:xfrm>
            <a:off x="1" y="5431946"/>
            <a:ext cx="1820418" cy="47119"/>
          </a:xfrm>
          <a:custGeom>
            <a:avLst/>
            <a:gdLst>
              <a:gd name="connsiteX0" fmla="*/ 0 w 1803342"/>
              <a:gd name="connsiteY0" fmla="*/ 0 h 47119"/>
              <a:gd name="connsiteX1" fmla="*/ 1803343 w 1803342"/>
              <a:gd name="connsiteY1" fmla="*/ 0 h 47119"/>
              <a:gd name="connsiteX2" fmla="*/ 1803343 w 1803342"/>
              <a:gd name="connsiteY2" fmla="*/ 47119 h 47119"/>
              <a:gd name="connsiteX3" fmla="*/ 0 w 1803342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3342" h="47119">
                <a:moveTo>
                  <a:pt x="0" y="0"/>
                </a:moveTo>
                <a:lnTo>
                  <a:pt x="1803343" y="0"/>
                </a:lnTo>
                <a:lnTo>
                  <a:pt x="1803343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29000">
                <a:schemeClr val="accent2"/>
              </a:gs>
              <a:gs pos="100000">
                <a:srgbClr val="B8B8B8">
                  <a:alpha val="0"/>
                </a:srgbClr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" name="Freeform 35">
            <a:extLst>
              <a:ext uri="{FF2B5EF4-FFF2-40B4-BE49-F238E27FC236}">
                <a16:creationId xmlns:a16="http://schemas.microsoft.com/office/drawing/2014/main" id="{E959A602-CE0E-C701-9CB8-05D380336AAB}"/>
              </a:ext>
            </a:extLst>
          </p:cNvPr>
          <p:cNvSpPr/>
          <p:nvPr/>
        </p:nvSpPr>
        <p:spPr>
          <a:xfrm>
            <a:off x="3376222" y="5431946"/>
            <a:ext cx="1218698" cy="47119"/>
          </a:xfrm>
          <a:custGeom>
            <a:avLst/>
            <a:gdLst>
              <a:gd name="connsiteX0" fmla="*/ 0 w 1436617"/>
              <a:gd name="connsiteY0" fmla="*/ 0 h 47119"/>
              <a:gd name="connsiteX1" fmla="*/ 1436618 w 1436617"/>
              <a:gd name="connsiteY1" fmla="*/ 0 h 47119"/>
              <a:gd name="connsiteX2" fmla="*/ 1436618 w 1436617"/>
              <a:gd name="connsiteY2" fmla="*/ 47119 h 47119"/>
              <a:gd name="connsiteX3" fmla="*/ 0 w 1436617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36617" h="47119">
                <a:moveTo>
                  <a:pt x="0" y="0"/>
                </a:moveTo>
                <a:lnTo>
                  <a:pt x="1436618" y="0"/>
                </a:lnTo>
                <a:lnTo>
                  <a:pt x="1436618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0">
                <a:srgbClr val="9715BF"/>
              </a:gs>
              <a:gs pos="100000">
                <a:schemeClr val="accent5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" name="Freeform 36">
            <a:extLst>
              <a:ext uri="{FF2B5EF4-FFF2-40B4-BE49-F238E27FC236}">
                <a16:creationId xmlns:a16="http://schemas.microsoft.com/office/drawing/2014/main" id="{9CD3B4FB-F351-5AC8-B3E2-801B968BC61C}"/>
              </a:ext>
            </a:extLst>
          </p:cNvPr>
          <p:cNvSpPr/>
          <p:nvPr/>
        </p:nvSpPr>
        <p:spPr>
          <a:xfrm>
            <a:off x="4763120" y="5431946"/>
            <a:ext cx="1242271" cy="47119"/>
          </a:xfrm>
          <a:custGeom>
            <a:avLst/>
            <a:gdLst>
              <a:gd name="connsiteX0" fmla="*/ 0 w 1571194"/>
              <a:gd name="connsiteY0" fmla="*/ 0 h 47119"/>
              <a:gd name="connsiteX1" fmla="*/ 1571195 w 1571194"/>
              <a:gd name="connsiteY1" fmla="*/ 0 h 47119"/>
              <a:gd name="connsiteX2" fmla="*/ 1571195 w 1571194"/>
              <a:gd name="connsiteY2" fmla="*/ 47119 h 47119"/>
              <a:gd name="connsiteX3" fmla="*/ 0 w 1571194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71194" h="47119">
                <a:moveTo>
                  <a:pt x="0" y="0"/>
                </a:moveTo>
                <a:lnTo>
                  <a:pt x="1571195" y="0"/>
                </a:lnTo>
                <a:lnTo>
                  <a:pt x="1571195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98000">
                <a:srgbClr val="9715BF"/>
              </a:gs>
              <a:gs pos="0">
                <a:srgbClr val="7620C9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8" name="Freeform 37">
            <a:extLst>
              <a:ext uri="{FF2B5EF4-FFF2-40B4-BE49-F238E27FC236}">
                <a16:creationId xmlns:a16="http://schemas.microsoft.com/office/drawing/2014/main" id="{A9E4FF91-BCDF-0D34-089B-BA8E56B02B9A}"/>
              </a:ext>
            </a:extLst>
          </p:cNvPr>
          <p:cNvSpPr/>
          <p:nvPr/>
        </p:nvSpPr>
        <p:spPr>
          <a:xfrm>
            <a:off x="6163520" y="5431946"/>
            <a:ext cx="1244864" cy="47119"/>
          </a:xfrm>
          <a:custGeom>
            <a:avLst/>
            <a:gdLst>
              <a:gd name="connsiteX0" fmla="*/ 0 w 1571194"/>
              <a:gd name="connsiteY0" fmla="*/ 0 h 47119"/>
              <a:gd name="connsiteX1" fmla="*/ 1571195 w 1571194"/>
              <a:gd name="connsiteY1" fmla="*/ 0 h 47119"/>
              <a:gd name="connsiteX2" fmla="*/ 1571195 w 1571194"/>
              <a:gd name="connsiteY2" fmla="*/ 47119 h 47119"/>
              <a:gd name="connsiteX3" fmla="*/ 0 w 1571194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71194" h="47119">
                <a:moveTo>
                  <a:pt x="0" y="0"/>
                </a:moveTo>
                <a:lnTo>
                  <a:pt x="1571195" y="0"/>
                </a:lnTo>
                <a:lnTo>
                  <a:pt x="1571195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7000">
                <a:srgbClr val="7620C9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" name="Freeform 38">
            <a:extLst>
              <a:ext uri="{FF2B5EF4-FFF2-40B4-BE49-F238E27FC236}">
                <a16:creationId xmlns:a16="http://schemas.microsoft.com/office/drawing/2014/main" id="{5CCBF2E9-6059-9F22-D95B-FBCF7E6DA20E}"/>
              </a:ext>
            </a:extLst>
          </p:cNvPr>
          <p:cNvSpPr/>
          <p:nvPr/>
        </p:nvSpPr>
        <p:spPr>
          <a:xfrm>
            <a:off x="1813688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8" y="158187"/>
                  <a:pt x="0" y="122776"/>
                  <a:pt x="0" y="79093"/>
                </a:cubicBezTo>
                <a:cubicBezTo>
                  <a:pt x="0" y="35411"/>
                  <a:pt x="35398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chemeClr val="accent2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" name="Freeform 39">
            <a:extLst>
              <a:ext uri="{FF2B5EF4-FFF2-40B4-BE49-F238E27FC236}">
                <a16:creationId xmlns:a16="http://schemas.microsoft.com/office/drawing/2014/main" id="{67EF2AC4-F0DD-1CD2-D852-5E52AA53DC5A}"/>
              </a:ext>
            </a:extLst>
          </p:cNvPr>
          <p:cNvSpPr/>
          <p:nvPr/>
        </p:nvSpPr>
        <p:spPr>
          <a:xfrm>
            <a:off x="3218092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9" y="158187"/>
                  <a:pt x="0" y="122776"/>
                  <a:pt x="0" y="79093"/>
                </a:cubicBezTo>
                <a:cubicBezTo>
                  <a:pt x="0" y="35411"/>
                  <a:pt x="35399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chemeClr val="accent5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" name="Freeform 40">
            <a:extLst>
              <a:ext uri="{FF2B5EF4-FFF2-40B4-BE49-F238E27FC236}">
                <a16:creationId xmlns:a16="http://schemas.microsoft.com/office/drawing/2014/main" id="{1766A14C-9AEC-2986-1CBC-42B21091EB67}"/>
              </a:ext>
            </a:extLst>
          </p:cNvPr>
          <p:cNvSpPr/>
          <p:nvPr/>
        </p:nvSpPr>
        <p:spPr>
          <a:xfrm>
            <a:off x="4604991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9" y="158187"/>
                  <a:pt x="0" y="122776"/>
                  <a:pt x="0" y="79093"/>
                </a:cubicBezTo>
                <a:cubicBezTo>
                  <a:pt x="0" y="35411"/>
                  <a:pt x="35399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rgbClr val="9715BF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2" name="Freeform 41">
            <a:extLst>
              <a:ext uri="{FF2B5EF4-FFF2-40B4-BE49-F238E27FC236}">
                <a16:creationId xmlns:a16="http://schemas.microsoft.com/office/drawing/2014/main" id="{C08C62CB-7631-07E0-B7F0-CA43851B5CC5}"/>
              </a:ext>
            </a:extLst>
          </p:cNvPr>
          <p:cNvSpPr/>
          <p:nvPr/>
        </p:nvSpPr>
        <p:spPr>
          <a:xfrm>
            <a:off x="6007984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8" y="158187"/>
                  <a:pt x="0" y="122776"/>
                  <a:pt x="0" y="79093"/>
                </a:cubicBezTo>
                <a:cubicBezTo>
                  <a:pt x="0" y="35411"/>
                  <a:pt x="35398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rgbClr val="7620C9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EE3EA543-3C00-3031-B0DE-416FBE2B10C6}"/>
              </a:ext>
            </a:extLst>
          </p:cNvPr>
          <p:cNvSpPr/>
          <p:nvPr/>
        </p:nvSpPr>
        <p:spPr>
          <a:xfrm rot="10800000">
            <a:off x="7563920" y="5431947"/>
            <a:ext cx="4628080" cy="47117"/>
          </a:xfrm>
          <a:custGeom>
            <a:avLst/>
            <a:gdLst>
              <a:gd name="connsiteX0" fmla="*/ -300 w 1803342"/>
              <a:gd name="connsiteY0" fmla="*/ -8 h 47119"/>
              <a:gd name="connsiteX1" fmla="*/ 1803043 w 1803342"/>
              <a:gd name="connsiteY1" fmla="*/ -8 h 47119"/>
              <a:gd name="connsiteX2" fmla="*/ 1803043 w 1803342"/>
              <a:gd name="connsiteY2" fmla="*/ 47111 h 47119"/>
              <a:gd name="connsiteX3" fmla="*/ -300 w 1803342"/>
              <a:gd name="connsiteY3" fmla="*/ 47111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3342" h="47119">
                <a:moveTo>
                  <a:pt x="-300" y="-8"/>
                </a:moveTo>
                <a:lnTo>
                  <a:pt x="1803043" y="-8"/>
                </a:lnTo>
                <a:lnTo>
                  <a:pt x="1803043" y="47111"/>
                </a:lnTo>
                <a:lnTo>
                  <a:pt x="-300" y="47111"/>
                </a:lnTo>
                <a:close/>
              </a:path>
            </a:pathLst>
          </a:custGeom>
          <a:gradFill>
            <a:gsLst>
              <a:gs pos="29646">
                <a:schemeClr val="accent1"/>
              </a:gs>
              <a:gs pos="100000">
                <a:srgbClr val="B8B8B8">
                  <a:alpha val="0"/>
                </a:srgbClr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5F50C6D5-147E-1113-733B-A978259A8E9A}"/>
              </a:ext>
            </a:extLst>
          </p:cNvPr>
          <p:cNvSpPr/>
          <p:nvPr/>
        </p:nvSpPr>
        <p:spPr>
          <a:xfrm>
            <a:off x="7408384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4 w 158129"/>
              <a:gd name="connsiteY1" fmla="*/ 158187 h 158186"/>
              <a:gd name="connsiteX2" fmla="*/ 0 w 158129"/>
              <a:gd name="connsiteY2" fmla="*/ 79093 h 158186"/>
              <a:gd name="connsiteX3" fmla="*/ 79064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4" y="158187"/>
                </a:cubicBezTo>
                <a:cubicBezTo>
                  <a:pt x="35398" y="158187"/>
                  <a:pt x="0" y="122776"/>
                  <a:pt x="0" y="79093"/>
                </a:cubicBezTo>
                <a:cubicBezTo>
                  <a:pt x="0" y="35411"/>
                  <a:pt x="35398" y="0"/>
                  <a:pt x="79064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rgbClr val="512BD5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id="{0341FD00-6FF5-B524-B419-E8145CC7FE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0011" y="2325051"/>
            <a:ext cx="2124075" cy="184666"/>
          </a:xfrm>
        </p:spPr>
        <p:txBody>
          <a:bodyPr/>
          <a:lstStyle>
            <a:lvl1pPr>
              <a:defRPr sz="1200" b="1">
                <a:solidFill>
                  <a:schemeClr val="bg1"/>
                </a:solidFill>
              </a:defRPr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52" name="Text Placeholder 50">
            <a:extLst>
              <a:ext uri="{FF2B5EF4-FFF2-40B4-BE49-F238E27FC236}">
                <a16:creationId xmlns:a16="http://schemas.microsoft.com/office/drawing/2014/main" id="{33F82E6D-99DC-2ED4-AAD2-3444E5AADAA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99140" y="2916023"/>
            <a:ext cx="2124075" cy="184666"/>
          </a:xfrm>
        </p:spPr>
        <p:txBody>
          <a:bodyPr/>
          <a:lstStyle>
            <a:lvl1pPr>
              <a:defRPr sz="1200" b="1">
                <a:solidFill>
                  <a:schemeClr val="bg1"/>
                </a:solidFill>
              </a:defRPr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58" name="Text Placeholder 50">
            <a:extLst>
              <a:ext uri="{FF2B5EF4-FFF2-40B4-BE49-F238E27FC236}">
                <a16:creationId xmlns:a16="http://schemas.microsoft.com/office/drawing/2014/main" id="{E9969CDB-BCB1-77C8-B77E-E123821890B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02833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Jan 2024</a:t>
            </a:r>
          </a:p>
        </p:txBody>
      </p:sp>
      <p:sp>
        <p:nvSpPr>
          <p:cNvPr id="59" name="Text Placeholder 50">
            <a:extLst>
              <a:ext uri="{FF2B5EF4-FFF2-40B4-BE49-F238E27FC236}">
                <a16:creationId xmlns:a16="http://schemas.microsoft.com/office/drawing/2014/main" id="{B5D3283F-A3B1-8BE3-F44A-93136FBECE7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907237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Feb 2024</a:t>
            </a:r>
          </a:p>
        </p:txBody>
      </p:sp>
      <p:sp>
        <p:nvSpPr>
          <p:cNvPr id="60" name="Text Placeholder 50">
            <a:extLst>
              <a:ext uri="{FF2B5EF4-FFF2-40B4-BE49-F238E27FC236}">
                <a16:creationId xmlns:a16="http://schemas.microsoft.com/office/drawing/2014/main" id="{DE94C782-54DD-2E91-99CC-208753015BC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294136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Mar 2024</a:t>
            </a:r>
          </a:p>
        </p:txBody>
      </p:sp>
      <p:sp>
        <p:nvSpPr>
          <p:cNvPr id="61" name="Text Placeholder 50">
            <a:extLst>
              <a:ext uri="{FF2B5EF4-FFF2-40B4-BE49-F238E27FC236}">
                <a16:creationId xmlns:a16="http://schemas.microsoft.com/office/drawing/2014/main" id="{90095A9B-1756-6D51-F54B-83E9DEA0D6C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697129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Apr 2024</a:t>
            </a:r>
          </a:p>
        </p:txBody>
      </p:sp>
      <p:sp>
        <p:nvSpPr>
          <p:cNvPr id="62" name="Text Placeholder 50">
            <a:extLst>
              <a:ext uri="{FF2B5EF4-FFF2-40B4-BE49-F238E27FC236}">
                <a16:creationId xmlns:a16="http://schemas.microsoft.com/office/drawing/2014/main" id="{EF2F626F-B605-9D10-A3BE-F234901F43F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097529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May 2024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2BD96B09-0BFE-0332-40D3-DB534743B57A}"/>
              </a:ext>
            </a:extLst>
          </p:cNvPr>
          <p:cNvCxnSpPr>
            <a:cxnSpLocks/>
          </p:cNvCxnSpPr>
          <p:nvPr userDrawn="1"/>
        </p:nvCxnSpPr>
        <p:spPr>
          <a:xfrm flipH="1">
            <a:off x="7487033" y="5032638"/>
            <a:ext cx="830" cy="287168"/>
          </a:xfrm>
          <a:prstGeom prst="line">
            <a:avLst/>
          </a:prstGeom>
          <a:ln w="25400" cap="rnd">
            <a:solidFill>
              <a:srgbClr val="512BD5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 Placeholder 50">
            <a:extLst>
              <a:ext uri="{FF2B5EF4-FFF2-40B4-BE49-F238E27FC236}">
                <a16:creationId xmlns:a16="http://schemas.microsoft.com/office/drawing/2014/main" id="{2922DBC1-8548-E480-A882-2F0219B337E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88308" y="3505037"/>
            <a:ext cx="2124075" cy="184666"/>
          </a:xfrm>
        </p:spPr>
        <p:txBody>
          <a:bodyPr/>
          <a:lstStyle>
            <a:lvl1pPr>
              <a:defRPr sz="1200" b="1">
                <a:solidFill>
                  <a:schemeClr val="bg1"/>
                </a:solidFill>
              </a:defRPr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76" name="Text Placeholder 50">
            <a:extLst>
              <a:ext uri="{FF2B5EF4-FFF2-40B4-BE49-F238E27FC236}">
                <a16:creationId xmlns:a16="http://schemas.microsoft.com/office/drawing/2014/main" id="{0E36BC34-F079-4847-1A80-17BBA64A39F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1454" y="4095556"/>
            <a:ext cx="2124075" cy="184666"/>
          </a:xfrm>
        </p:spPr>
        <p:txBody>
          <a:bodyPr/>
          <a:lstStyle>
            <a:lvl1pPr>
              <a:defRPr sz="1200" b="1">
                <a:solidFill>
                  <a:schemeClr val="bg1"/>
                </a:solidFill>
              </a:defRPr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77" name="Text Placeholder 50">
            <a:extLst>
              <a:ext uri="{FF2B5EF4-FFF2-40B4-BE49-F238E27FC236}">
                <a16:creationId xmlns:a16="http://schemas.microsoft.com/office/drawing/2014/main" id="{028EC226-AB14-A007-3083-C7F94053A99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503308" y="4691876"/>
            <a:ext cx="2124075" cy="184666"/>
          </a:xfrm>
        </p:spPr>
        <p:txBody>
          <a:bodyPr/>
          <a:lstStyle>
            <a:lvl1pPr>
              <a:defRPr sz="1200" b="1">
                <a:solidFill>
                  <a:schemeClr val="bg1"/>
                </a:solidFill>
              </a:defRPr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236D39D-6577-BA43-B0FF-643E0A10CF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2639" y="993425"/>
            <a:ext cx="11018520" cy="615553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8836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0" grpId="0" animBg="1"/>
      <p:bldP spid="22" grpId="0" animBg="1"/>
      <p:bldP spid="25" grpId="0" animBg="1"/>
      <p:bldP spid="28" grpId="0" animBg="1"/>
      <p:bldP spid="5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5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5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7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7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7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2 icons in box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5376EA7-55DD-7A4E-0E59-9006E89A8D3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487" y="3429000"/>
            <a:ext cx="6840109" cy="3429000"/>
          </a:xfrm>
          <a:prstGeom prst="rect">
            <a:avLst/>
          </a:prstGeom>
        </p:spPr>
      </p:pic>
      <p:pic>
        <p:nvPicPr>
          <p:cNvPr id="4" name="Picture 3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A952D33F-DC45-A4BA-37E7-8124B975E8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43564" y="0"/>
            <a:ext cx="4448436" cy="3840658"/>
          </a:xfrm>
          <a:prstGeom prst="rect">
            <a:avLst/>
          </a:prstGeom>
        </p:spPr>
      </p:pic>
      <p:sp>
        <p:nvSpPr>
          <p:cNvPr id="9" name="Rounded Rectangle 2">
            <a:extLst>
              <a:ext uri="{FF2B5EF4-FFF2-40B4-BE49-F238E27FC236}">
                <a16:creationId xmlns:a16="http://schemas.microsoft.com/office/drawing/2014/main" id="{6A9A032E-1B9D-C9EE-CEE4-785436F132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936375" y="1710159"/>
            <a:ext cx="8319248" cy="3510979"/>
          </a:xfrm>
          <a:prstGeom prst="roundRect">
            <a:avLst>
              <a:gd name="adj" fmla="val 1979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21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381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BF117E8-A1CD-A9F6-E3DE-1B78686B295A}"/>
              </a:ext>
            </a:extLst>
          </p:cNvPr>
          <p:cNvSpPr/>
          <p:nvPr userDrawn="1"/>
        </p:nvSpPr>
        <p:spPr bwMode="auto">
          <a:xfrm>
            <a:off x="3561068" y="1267428"/>
            <a:ext cx="5069865" cy="885463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F2D5AF-D3EE-9FE9-17CA-38F79C0991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61068" y="1404445"/>
            <a:ext cx="5069865" cy="553998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Lorem ipsum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149066" y="3813751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gradFill>
                  <a:gsLst>
                    <a:gs pos="17000">
                      <a:schemeClr val="accent1"/>
                    </a:gs>
                    <a:gs pos="100000">
                      <a:schemeClr val="accent2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24213C95-8A35-2CB3-F9F8-DBC451E9878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743299" y="3813751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gradFill>
                  <a:gsLst>
                    <a:gs pos="17000">
                      <a:schemeClr val="accent1"/>
                    </a:gs>
                    <a:gs pos="100000">
                      <a:schemeClr val="accent2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C51A284-1F5A-46A4-95C5-30A56FCDD0CD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3905803" y="2777768"/>
            <a:ext cx="799959" cy="799959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2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AA739A0C-36E3-AB87-8A19-5A11C7A3E05A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7500036" y="2777768"/>
            <a:ext cx="799959" cy="799959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5649CC73-6D82-2D2D-4329-F87EB580733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alphaModFix amt="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1154" y="5186762"/>
            <a:ext cx="595448" cy="594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964120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P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36713C9-B45C-A1D1-2680-F6C4780CA42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4285280"/>
            <a:ext cx="5552854" cy="2572720"/>
          </a:xfrm>
          <a:prstGeom prst="rect">
            <a:avLst/>
          </a:prstGeom>
        </p:spPr>
      </p:pic>
      <p:pic>
        <p:nvPicPr>
          <p:cNvPr id="13" name="Picture 12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AED0F27B-6FD7-DAAB-45DB-AC3D3748083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43564" y="0"/>
            <a:ext cx="4448436" cy="3840658"/>
          </a:xfrm>
          <a:prstGeom prst="rect">
            <a:avLst/>
          </a:prstGeom>
        </p:spPr>
      </p:pic>
      <p:sp>
        <p:nvSpPr>
          <p:cNvPr id="2" name="Rounded Rectangle 2">
            <a:extLst>
              <a:ext uri="{FF2B5EF4-FFF2-40B4-BE49-F238E27FC236}">
                <a16:creationId xmlns:a16="http://schemas.microsoft.com/office/drawing/2014/main" id="{2471DCD8-0AF4-55E9-8906-F303CB9252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509035" y="1790462"/>
            <a:ext cx="9173833" cy="3953814"/>
          </a:xfrm>
          <a:prstGeom prst="roundRect">
            <a:avLst>
              <a:gd name="adj" fmla="val 1979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36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381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DAB68D1-E3BB-F6F7-2CBA-85394A9406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6740" y="563583"/>
            <a:ext cx="11018520" cy="615553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8D46426F-46F5-1AC6-AB28-7942C20CC15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2301168" y="2324719"/>
            <a:ext cx="2001799" cy="57459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11088D2C-4005-848B-08D3-78F93DC1D6B4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5095076" y="2324719"/>
            <a:ext cx="2001799" cy="57459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D69A2184-C0FF-C109-3CF4-50A458447603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7888984" y="2324719"/>
            <a:ext cx="2001799" cy="57459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4864B91F-0430-2A39-79BE-0A08ACF9960E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2301168" y="3495597"/>
            <a:ext cx="2001799" cy="57459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57510513-98CD-5B84-24AE-32BDB1B580AE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5095076" y="3495597"/>
            <a:ext cx="2001799" cy="57459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14" name="Picture Placeholder 4">
            <a:extLst>
              <a:ext uri="{FF2B5EF4-FFF2-40B4-BE49-F238E27FC236}">
                <a16:creationId xmlns:a16="http://schemas.microsoft.com/office/drawing/2014/main" id="{711C2F2B-6C0C-2BC7-27CA-05EE7DBD9781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888984" y="3495597"/>
            <a:ext cx="2001799" cy="57459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16" name="Picture Placeholder 4">
            <a:extLst>
              <a:ext uri="{FF2B5EF4-FFF2-40B4-BE49-F238E27FC236}">
                <a16:creationId xmlns:a16="http://schemas.microsoft.com/office/drawing/2014/main" id="{76475E64-AC1A-F2D2-3390-CCF084D75C08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2301168" y="4655323"/>
            <a:ext cx="2001799" cy="57459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19" name="Picture Placeholder 4">
            <a:extLst>
              <a:ext uri="{FF2B5EF4-FFF2-40B4-BE49-F238E27FC236}">
                <a16:creationId xmlns:a16="http://schemas.microsoft.com/office/drawing/2014/main" id="{425098F1-7ADC-0292-1D07-C6727D572FF3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5095076" y="4655323"/>
            <a:ext cx="2001799" cy="57459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20" name="Picture Placeholder 4">
            <a:extLst>
              <a:ext uri="{FF2B5EF4-FFF2-40B4-BE49-F238E27FC236}">
                <a16:creationId xmlns:a16="http://schemas.microsoft.com/office/drawing/2014/main" id="{7B0409FD-D2C8-7116-6E22-C14EB0A979C9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7888984" y="4655323"/>
            <a:ext cx="2001799" cy="57459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</p:spTree>
    <p:extLst>
      <p:ext uri="{BB962C8B-B14F-4D97-AF65-F5344CB8AC3E}">
        <p14:creationId xmlns:p14="http://schemas.microsoft.com/office/powerpoint/2010/main" val="2868345304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age 2">
    <p:bg>
      <p:bgPr>
        <a:gradFill flip="none" rotWithShape="1">
          <a:gsLst>
            <a:gs pos="85000">
              <a:schemeClr val="bg1"/>
            </a:gs>
            <a:gs pos="70000">
              <a:schemeClr val="bg1"/>
            </a:gs>
            <a:gs pos="40000">
              <a:srgbClr val="9C89E7"/>
            </a:gs>
            <a:gs pos="32000">
              <a:srgbClr val="7F66E0"/>
            </a:gs>
            <a:gs pos="19000">
              <a:srgbClr val="6546D9"/>
            </a:gs>
            <a:gs pos="47000">
              <a:srgbClr val="CEC4F3"/>
            </a:gs>
            <a:gs pos="13000">
              <a:srgbClr val="5633D5"/>
            </a:gs>
            <a:gs pos="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artoon robot in space&#10;&#10;Description automatically generated">
            <a:extLst>
              <a:ext uri="{FF2B5EF4-FFF2-40B4-BE49-F238E27FC236}">
                <a16:creationId xmlns:a16="http://schemas.microsoft.com/office/drawing/2014/main" id="{9BABC30B-38E4-657A-DE90-64F92FF34F9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9519" y="-10708"/>
            <a:ext cx="12211034" cy="6868707"/>
          </a:xfrm>
          <a:prstGeom prst="rect">
            <a:avLst/>
          </a:prstGeom>
          <a:noFill/>
        </p:spPr>
      </p:pic>
      <p:sp>
        <p:nvSpPr>
          <p:cNvPr id="21" name="Title Placeholder 1">
            <a:extLst>
              <a:ext uri="{FF2B5EF4-FFF2-40B4-BE49-F238E27FC236}">
                <a16:creationId xmlns:a16="http://schemas.microsoft.com/office/drawing/2014/main" id="{A1A9C5EE-AD9B-C973-7EC3-E784E884F5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2171" y="2189877"/>
            <a:ext cx="6367270" cy="192360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lang="en-US" sz="7000" b="1" kern="1200" cap="none" spc="-300" baseline="0" dirty="0">
                <a:ln w="3175">
                  <a:noFill/>
                </a:ln>
                <a:gradFill flip="none" rotWithShape="1">
                  <a:gsLst>
                    <a:gs pos="58000">
                      <a:schemeClr val="accent1"/>
                    </a:gs>
                    <a:gs pos="100000">
                      <a:srgbClr val="D600AA"/>
                    </a:gs>
                  </a:gsLst>
                  <a:lin ang="3600000" scaled="0"/>
                  <a:tileRect/>
                </a:gradFill>
                <a:effectLst/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962FB5EE-A7CB-45F1-0F33-06C38CDC6B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171" y="4345640"/>
            <a:ext cx="5430837" cy="307777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745240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text box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A9187A4-4424-2670-DEC4-72A61846C46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4285280"/>
            <a:ext cx="5552854" cy="2572720"/>
          </a:xfrm>
          <a:prstGeom prst="rect">
            <a:avLst/>
          </a:prstGeom>
        </p:spPr>
      </p:pic>
      <p:pic>
        <p:nvPicPr>
          <p:cNvPr id="14" name="Picture 13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6D8EDA1A-CBAD-C573-B4F6-059BD8AE098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43564" y="0"/>
            <a:ext cx="4448436" cy="3840658"/>
          </a:xfrm>
          <a:prstGeom prst="rect">
            <a:avLst/>
          </a:prstGeom>
        </p:spPr>
      </p:pic>
      <p:sp>
        <p:nvSpPr>
          <p:cNvPr id="13" name="Rounded Rectangle 2">
            <a:extLst>
              <a:ext uri="{FF2B5EF4-FFF2-40B4-BE49-F238E27FC236}">
                <a16:creationId xmlns:a16="http://schemas.microsoft.com/office/drawing/2014/main" id="{93A2487A-61B8-8A04-2A52-5B6E14A911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664943" y="2021293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31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254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18" name="Rounded Rectangle 2">
            <a:extLst>
              <a:ext uri="{FF2B5EF4-FFF2-40B4-BE49-F238E27FC236}">
                <a16:creationId xmlns:a16="http://schemas.microsoft.com/office/drawing/2014/main" id="{AD8ABAB2-DD91-C853-74F0-0B65B0F3B3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940198" y="2021293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31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254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2" name="Rounded Rectangle 2">
            <a:extLst>
              <a:ext uri="{FF2B5EF4-FFF2-40B4-BE49-F238E27FC236}">
                <a16:creationId xmlns:a16="http://schemas.microsoft.com/office/drawing/2014/main" id="{2471DCD8-0AF4-55E9-8906-F303CB9252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412077" y="2021293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31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254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37322" y="2333546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8452D3C7-8D3A-02FB-B0BD-F6001AB5B9C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937322" y="2850440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7138CD8-E499-9097-E3EA-61E74A7E87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960" y="980708"/>
            <a:ext cx="11050081" cy="615553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7F99E1BF-51F0-4EC3-CD9D-ED044CAC3B5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79049" y="2333546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B82682BD-18B9-5E6A-7AA9-E0C27B03CB2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679049" y="2850440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F8138A40-A739-B853-C2A9-1FAD12A6823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207169" y="2333546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6F045CF5-1BA7-6F69-AE98-20AF4367E09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207169" y="2850440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6" name="Rounded Rectangle 2">
            <a:extLst>
              <a:ext uri="{FF2B5EF4-FFF2-40B4-BE49-F238E27FC236}">
                <a16:creationId xmlns:a16="http://schemas.microsoft.com/office/drawing/2014/main" id="{FB048452-F623-8515-9B3D-63A2EF18B4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664943" y="4074819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31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254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10" name="Rounded Rectangle 2">
            <a:extLst>
              <a:ext uri="{FF2B5EF4-FFF2-40B4-BE49-F238E27FC236}">
                <a16:creationId xmlns:a16="http://schemas.microsoft.com/office/drawing/2014/main" id="{572E8352-2A80-FDBE-000C-46BC42B305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940198" y="4074819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31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254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12" name="Rounded Rectangle 2">
            <a:extLst>
              <a:ext uri="{FF2B5EF4-FFF2-40B4-BE49-F238E27FC236}">
                <a16:creationId xmlns:a16="http://schemas.microsoft.com/office/drawing/2014/main" id="{C1617C4F-8B9E-8145-E9FA-097AF0B122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412077" y="4074819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31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254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CE840DA7-AD9B-E37B-225D-705F520C867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937322" y="4387072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328F21D0-80AE-A8D0-E187-931FA8906BE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937322" y="4903966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D3148076-2D97-33A6-7B7B-756B03619E8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679049" y="4387072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AF54FE40-BF22-A040-5C43-C03E17F6DBA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679049" y="4903966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1F719C13-71D5-A7D5-A9D8-0570B1AB90F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207169" y="4387072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5687D2D2-469C-F6C9-213C-4CC5A831C12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207169" y="4903966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634521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text box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123F750-71ED-4DFF-FB71-B66298E859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4285280"/>
            <a:ext cx="5552854" cy="2572720"/>
          </a:xfrm>
          <a:prstGeom prst="rect">
            <a:avLst/>
          </a:prstGeom>
        </p:spPr>
      </p:pic>
      <p:pic>
        <p:nvPicPr>
          <p:cNvPr id="7" name="Picture 6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108D6EFA-9DAC-D1F0-55ED-9949D16A9F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43564" y="0"/>
            <a:ext cx="4448436" cy="3840658"/>
          </a:xfrm>
          <a:prstGeom prst="rect">
            <a:avLst/>
          </a:prstGeom>
        </p:spPr>
      </p:pic>
      <p:sp>
        <p:nvSpPr>
          <p:cNvPr id="13" name="Rounded Rectangle 2">
            <a:extLst>
              <a:ext uri="{FF2B5EF4-FFF2-40B4-BE49-F238E27FC236}">
                <a16:creationId xmlns:a16="http://schemas.microsoft.com/office/drawing/2014/main" id="{93A2487A-61B8-8A04-2A52-5B6E14A911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382468" y="2385503"/>
            <a:ext cx="3427063" cy="3011342"/>
          </a:xfrm>
          <a:prstGeom prst="roundRect">
            <a:avLst>
              <a:gd name="adj" fmla="val 1979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27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254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38469" y="2697756"/>
            <a:ext cx="2915060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gradFill>
                  <a:gsLst>
                    <a:gs pos="38000">
                      <a:schemeClr val="accent1"/>
                    </a:gs>
                    <a:gs pos="100000">
                      <a:schemeClr val="accent2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 </a:t>
            </a:r>
            <a:br>
              <a:rPr lang="en-US"/>
            </a:br>
            <a:r>
              <a:rPr lang="en-US"/>
              <a:t>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turpis</a:t>
            </a:r>
            <a:endParaRPr lang="en-US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8452D3C7-8D3A-02FB-B0BD-F6001AB5B9C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38469" y="3454284"/>
            <a:ext cx="2915060" cy="1661993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.</a:t>
            </a:r>
          </a:p>
        </p:txBody>
      </p:sp>
      <p:sp>
        <p:nvSpPr>
          <p:cNvPr id="28" name="Rounded Rectangle 2">
            <a:extLst>
              <a:ext uri="{FF2B5EF4-FFF2-40B4-BE49-F238E27FC236}">
                <a16:creationId xmlns:a16="http://schemas.microsoft.com/office/drawing/2014/main" id="{0B210A1E-5884-FEB6-332E-7C23EB5D15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8179553" y="2385503"/>
            <a:ext cx="3427063" cy="3011342"/>
          </a:xfrm>
          <a:prstGeom prst="roundRect">
            <a:avLst>
              <a:gd name="adj" fmla="val 1979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27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254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1FAC3CD8-8269-8023-D44F-BC9EA2CD669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435554" y="2697756"/>
            <a:ext cx="2915060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gradFill>
                  <a:gsLst>
                    <a:gs pos="38000">
                      <a:schemeClr val="accent1"/>
                    </a:gs>
                    <a:gs pos="100000">
                      <a:schemeClr val="accent2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 </a:t>
            </a:r>
            <a:br>
              <a:rPr lang="en-US"/>
            </a:br>
            <a:r>
              <a:rPr lang="en-US"/>
              <a:t>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turpis</a:t>
            </a:r>
            <a:endParaRPr lang="en-US"/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3CD58979-FBCF-212D-BA47-E3B2FAF4A6B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35554" y="3454284"/>
            <a:ext cx="2915060" cy="1661993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.</a:t>
            </a:r>
          </a:p>
        </p:txBody>
      </p:sp>
      <p:sp>
        <p:nvSpPr>
          <p:cNvPr id="31" name="Rounded Rectangle 2">
            <a:extLst>
              <a:ext uri="{FF2B5EF4-FFF2-40B4-BE49-F238E27FC236}">
                <a16:creationId xmlns:a16="http://schemas.microsoft.com/office/drawing/2014/main" id="{519417E7-4330-CE2A-C018-004C40CC33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585383" y="2385503"/>
            <a:ext cx="3427063" cy="3011342"/>
          </a:xfrm>
          <a:prstGeom prst="roundRect">
            <a:avLst>
              <a:gd name="adj" fmla="val 1979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27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254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5E2A7BED-F7CE-714D-7143-539BB913230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41384" y="2697756"/>
            <a:ext cx="2915060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gradFill>
                  <a:gsLst>
                    <a:gs pos="38000">
                      <a:schemeClr val="accent1"/>
                    </a:gs>
                    <a:gs pos="100000">
                      <a:schemeClr val="accent2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 </a:t>
            </a:r>
            <a:br>
              <a:rPr lang="en-US"/>
            </a:br>
            <a:r>
              <a:rPr lang="en-US"/>
              <a:t>sit amet turpis</a:t>
            </a: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3E1326CB-6240-432C-D815-FFE2FC75213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41384" y="3454284"/>
            <a:ext cx="2915060" cy="1661993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B09A5F-2054-3689-C15B-2605B58867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960" y="980708"/>
            <a:ext cx="11050081" cy="615553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204613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3icons in box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8BAF4C1C-4A7D-37B4-88E4-F07888746CE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4830163"/>
          </a:xfrm>
          <a:prstGeom prst="rect">
            <a:avLst/>
          </a:prstGeom>
        </p:spPr>
      </p:pic>
      <p:sp>
        <p:nvSpPr>
          <p:cNvPr id="13" name="Rounded Rectangle 2">
            <a:extLst>
              <a:ext uri="{FF2B5EF4-FFF2-40B4-BE49-F238E27FC236}">
                <a16:creationId xmlns:a16="http://schemas.microsoft.com/office/drawing/2014/main" id="{93A2487A-61B8-8A04-2A52-5B6E14A911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672692" y="3354148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29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254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18" name="Rounded Rectangle 2">
            <a:extLst>
              <a:ext uri="{FF2B5EF4-FFF2-40B4-BE49-F238E27FC236}">
                <a16:creationId xmlns:a16="http://schemas.microsoft.com/office/drawing/2014/main" id="{AD8ABAB2-DD91-C853-74F0-0B65B0F3B3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947947" y="3354148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29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254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2" name="Rounded Rectangle 2">
            <a:extLst>
              <a:ext uri="{FF2B5EF4-FFF2-40B4-BE49-F238E27FC236}">
                <a16:creationId xmlns:a16="http://schemas.microsoft.com/office/drawing/2014/main" id="{2471DCD8-0AF4-55E9-8906-F303CB9252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419826" y="3354148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29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254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BC6241F-E20B-A9B6-02C4-F33527420935}"/>
              </a:ext>
            </a:extLst>
          </p:cNvPr>
          <p:cNvSpPr/>
          <p:nvPr userDrawn="1"/>
        </p:nvSpPr>
        <p:spPr bwMode="auto">
          <a:xfrm>
            <a:off x="5709528" y="2967681"/>
            <a:ext cx="772938" cy="772938"/>
          </a:xfrm>
          <a:prstGeom prst="ellipse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45071" y="384881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gradFill>
                  <a:gsLst>
                    <a:gs pos="24000">
                      <a:schemeClr val="accent1"/>
                    </a:gs>
                    <a:gs pos="100000">
                      <a:schemeClr val="accent2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C51A284-1F5A-46A4-95C5-30A56FCDD0CD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5806306" y="3058669"/>
            <a:ext cx="590963" cy="59096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0" tIns="0" rIns="0" bIns="594360" rtlCol="0" anchor="ctr" anchorCtr="0">
            <a:noAutofit/>
          </a:bodyPr>
          <a:lstStyle>
            <a:lvl1pPr>
              <a:defRPr lang="en-US" sz="6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 algn="ctr"/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8452D3C7-8D3A-02FB-B0BD-F6001AB5B9C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945071" y="4365711"/>
            <a:ext cx="2313432" cy="369332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7138CD8-E499-9097-E3EA-61E74A7E87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960" y="1724627"/>
            <a:ext cx="11050081" cy="615553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45C76F7-4414-2616-98B4-F442C82CA4C5}"/>
              </a:ext>
            </a:extLst>
          </p:cNvPr>
          <p:cNvSpPr/>
          <p:nvPr userDrawn="1"/>
        </p:nvSpPr>
        <p:spPr bwMode="auto">
          <a:xfrm>
            <a:off x="2457045" y="2967681"/>
            <a:ext cx="772938" cy="772938"/>
          </a:xfrm>
          <a:prstGeom prst="ellipse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7F99E1BF-51F0-4EC3-CD9D-ED044CAC3B5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86798" y="384881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gradFill>
                  <a:gsLst>
                    <a:gs pos="24000">
                      <a:schemeClr val="accent1"/>
                    </a:gs>
                    <a:gs pos="100000">
                      <a:schemeClr val="accent2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688C3BD7-A536-2ABC-D2E5-B4643F406CA4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2548033" y="3058669"/>
            <a:ext cx="590963" cy="59096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B82682BD-18B9-5E6A-7AA9-E0C27B03CB2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686798" y="4365711"/>
            <a:ext cx="2313432" cy="369332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A7060D9-A333-6FF8-3CC8-821B4F56EA68}"/>
              </a:ext>
            </a:extLst>
          </p:cNvPr>
          <p:cNvSpPr/>
          <p:nvPr userDrawn="1"/>
        </p:nvSpPr>
        <p:spPr bwMode="auto">
          <a:xfrm>
            <a:off x="8985165" y="2967681"/>
            <a:ext cx="772938" cy="772938"/>
          </a:xfrm>
          <a:prstGeom prst="ellipse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F8138A40-A739-B853-C2A9-1FAD12A6823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214918" y="384881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gradFill>
                  <a:gsLst>
                    <a:gs pos="24000">
                      <a:schemeClr val="accent1"/>
                    </a:gs>
                    <a:gs pos="100000">
                      <a:schemeClr val="accent2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4B290DA8-3266-3FD3-A17A-9E89FA2CCC34}"/>
              </a:ext>
            </a:extLst>
          </p:cNvPr>
          <p:cNvSpPr>
            <a:spLocks noGrp="1" noChangeAspect="1"/>
          </p:cNvSpPr>
          <p:nvPr>
            <p:ph type="pic" sz="quarter" idx="24" hasCustomPrompt="1"/>
          </p:nvPr>
        </p:nvSpPr>
        <p:spPr bwMode="ltGray">
          <a:xfrm>
            <a:off x="9076153" y="3058669"/>
            <a:ext cx="590963" cy="59096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6F045CF5-1BA7-6F69-AE98-20AF4367E09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214918" y="4365711"/>
            <a:ext cx="2313432" cy="369332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273800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tailed Text Box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2C8529-E697-C779-911F-2EAE00ABD8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4285280"/>
            <a:ext cx="5552854" cy="2572720"/>
          </a:xfrm>
          <a:prstGeom prst="rect">
            <a:avLst/>
          </a:prstGeom>
        </p:spPr>
      </p:pic>
      <p:pic>
        <p:nvPicPr>
          <p:cNvPr id="4" name="Picture 3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1ECFAA84-EEA6-8DBB-7C4D-C94FCA523EB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43564" y="0"/>
            <a:ext cx="4448436" cy="3840658"/>
          </a:xfrm>
          <a:prstGeom prst="rect">
            <a:avLst/>
          </a:prstGeom>
        </p:spPr>
      </p:pic>
      <p:sp>
        <p:nvSpPr>
          <p:cNvPr id="2" name="Rounded Rectangle 2">
            <a:extLst>
              <a:ext uri="{FF2B5EF4-FFF2-40B4-BE49-F238E27FC236}">
                <a16:creationId xmlns:a16="http://schemas.microsoft.com/office/drawing/2014/main" id="{2471DCD8-0AF4-55E9-8906-F303CB9252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2441086" y="1463520"/>
            <a:ext cx="7307582" cy="1263966"/>
          </a:xfrm>
          <a:prstGeom prst="roundRect">
            <a:avLst>
              <a:gd name="adj" fmla="val 1979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33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2921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36" name="Rounded Rectangle 2">
            <a:extLst>
              <a:ext uri="{FF2B5EF4-FFF2-40B4-BE49-F238E27FC236}">
                <a16:creationId xmlns:a16="http://schemas.microsoft.com/office/drawing/2014/main" id="{3EE21699-2E7B-D11E-CB54-C8DE578734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2441086" y="3013350"/>
            <a:ext cx="7307582" cy="3317707"/>
          </a:xfrm>
          <a:prstGeom prst="roundRect">
            <a:avLst>
              <a:gd name="adj" fmla="val 1979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33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2921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43" name="Rounded Rectangle 2">
            <a:extLst>
              <a:ext uri="{FF2B5EF4-FFF2-40B4-BE49-F238E27FC236}">
                <a16:creationId xmlns:a16="http://schemas.microsoft.com/office/drawing/2014/main" id="{61E8D7CC-F04F-3221-C8E7-BAA5D73B5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2835766" y="4367983"/>
            <a:ext cx="6500298" cy="623446"/>
          </a:xfrm>
          <a:prstGeom prst="roundRect">
            <a:avLst/>
          </a:prstGeom>
          <a:solidFill>
            <a:srgbClr val="B2A1E8">
              <a:alpha val="54097"/>
            </a:srgbClr>
          </a:solidFill>
          <a:ln w="381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7" name="Rounded Rectangle 2">
            <a:extLst>
              <a:ext uri="{FF2B5EF4-FFF2-40B4-BE49-F238E27FC236}">
                <a16:creationId xmlns:a16="http://schemas.microsoft.com/office/drawing/2014/main" id="{FFEB3664-78E6-0581-0128-912A24E52F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2835766" y="3381738"/>
            <a:ext cx="6500298" cy="623446"/>
          </a:xfrm>
          <a:prstGeom prst="roundRect">
            <a:avLst/>
          </a:prstGeom>
          <a:solidFill>
            <a:srgbClr val="B2A1E8">
              <a:alpha val="54097"/>
            </a:srgbClr>
          </a:solidFill>
          <a:ln w="381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9" name="Rounded Rectangle 2">
            <a:extLst>
              <a:ext uri="{FF2B5EF4-FFF2-40B4-BE49-F238E27FC236}">
                <a16:creationId xmlns:a16="http://schemas.microsoft.com/office/drawing/2014/main" id="{3FC8617E-9EA2-8C56-BF9F-C0DE064C0E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2835766" y="5334634"/>
            <a:ext cx="6500298" cy="623446"/>
          </a:xfrm>
          <a:prstGeom prst="roundRect">
            <a:avLst/>
          </a:prstGeom>
          <a:solidFill>
            <a:srgbClr val="B2A1E8">
              <a:alpha val="54097"/>
            </a:srgbClr>
          </a:solidFill>
          <a:ln w="381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7F99E1BF-51F0-4EC3-CD9D-ED044CAC3B5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73897" y="3550865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B82682BD-18B9-5E6A-7AA9-E0C27B03CB2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834719" y="2150220"/>
            <a:ext cx="920907" cy="307777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000" b="1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DAB68D1-E3BB-F6F7-2CBA-85394A9406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6740" y="422028"/>
            <a:ext cx="11018520" cy="615553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1002ECEE-477F-7C0F-7637-F359AC15564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658491" y="3547419"/>
            <a:ext cx="3454511" cy="307777"/>
          </a:xfrm>
        </p:spPr>
        <p:txBody>
          <a:bodyPr wrap="square">
            <a:spAutoFit/>
          </a:bodyPr>
          <a:lstStyle>
            <a:lvl1pPr marL="0" indent="0" algn="l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0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.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21687FED-80AC-D2C2-5F10-C3866BA17C1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229567" y="2150220"/>
            <a:ext cx="920907" cy="307777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000" b="1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18F7E301-3241-A793-8E50-0C46BA58C65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620540" y="2150220"/>
            <a:ext cx="920907" cy="307777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000" b="1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9E4F3366-E466-F280-A01F-D4CD51F17AD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019263" y="2150220"/>
            <a:ext cx="920907" cy="307777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000" b="1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D9F10BBD-64C7-7999-4540-62B34083C43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410235" y="2150220"/>
            <a:ext cx="920907" cy="307777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000" b="1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</a:t>
            </a:r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84CBE9D3-8223-8676-BFED-E7F20A86AC8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073897" y="454120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46" name="Text Placeholder 3">
            <a:extLst>
              <a:ext uri="{FF2B5EF4-FFF2-40B4-BE49-F238E27FC236}">
                <a16:creationId xmlns:a16="http://schemas.microsoft.com/office/drawing/2014/main" id="{9F47264A-C292-DDE5-5B8A-C03D1828EB8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073897" y="551238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47" name="Text Placeholder 3">
            <a:extLst>
              <a:ext uri="{FF2B5EF4-FFF2-40B4-BE49-F238E27FC236}">
                <a16:creationId xmlns:a16="http://schemas.microsoft.com/office/drawing/2014/main" id="{36059E30-1AE7-8000-A01F-AF05F6CCA3E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658491" y="4531561"/>
            <a:ext cx="3454511" cy="307777"/>
          </a:xfrm>
        </p:spPr>
        <p:txBody>
          <a:bodyPr wrap="square">
            <a:spAutoFit/>
          </a:bodyPr>
          <a:lstStyle>
            <a:lvl1pPr marL="0" indent="0" algn="l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0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.</a:t>
            </a:r>
          </a:p>
        </p:txBody>
      </p:sp>
      <p:sp>
        <p:nvSpPr>
          <p:cNvPr id="48" name="Text Placeholder 3">
            <a:extLst>
              <a:ext uri="{FF2B5EF4-FFF2-40B4-BE49-F238E27FC236}">
                <a16:creationId xmlns:a16="http://schemas.microsoft.com/office/drawing/2014/main" id="{8CDFCB61-9790-C554-CED4-EFD4BC843F6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658491" y="5500205"/>
            <a:ext cx="3454511" cy="307777"/>
          </a:xfrm>
        </p:spPr>
        <p:txBody>
          <a:bodyPr wrap="square">
            <a:spAutoFit/>
          </a:bodyPr>
          <a:lstStyle>
            <a:lvl1pPr marL="0" indent="0" algn="l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0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.</a:t>
            </a:r>
          </a:p>
        </p:txBody>
      </p:sp>
      <p:sp>
        <p:nvSpPr>
          <p:cNvPr id="49" name="Text Placeholder 3">
            <a:extLst>
              <a:ext uri="{FF2B5EF4-FFF2-40B4-BE49-F238E27FC236}">
                <a16:creationId xmlns:a16="http://schemas.microsoft.com/office/drawing/2014/main" id="{595FA03A-4709-09EB-3EF7-5E457134357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834719" y="1753061"/>
            <a:ext cx="920907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gradFill>
                  <a:gsLst>
                    <a:gs pos="100000">
                      <a:schemeClr val="accent2"/>
                    </a:gs>
                    <a:gs pos="25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50" name="Text Placeholder 3">
            <a:extLst>
              <a:ext uri="{FF2B5EF4-FFF2-40B4-BE49-F238E27FC236}">
                <a16:creationId xmlns:a16="http://schemas.microsoft.com/office/drawing/2014/main" id="{99BC2615-95A0-0D90-64E4-934D87DFCB7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229567" y="1753061"/>
            <a:ext cx="920907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gradFill>
                  <a:gsLst>
                    <a:gs pos="100000">
                      <a:schemeClr val="accent2"/>
                    </a:gs>
                    <a:gs pos="25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51" name="Text Placeholder 3">
            <a:extLst>
              <a:ext uri="{FF2B5EF4-FFF2-40B4-BE49-F238E27FC236}">
                <a16:creationId xmlns:a16="http://schemas.microsoft.com/office/drawing/2014/main" id="{EAD44E6B-2226-267A-C1B7-AC481D37685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620540" y="1753061"/>
            <a:ext cx="920907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gradFill>
                  <a:gsLst>
                    <a:gs pos="100000">
                      <a:schemeClr val="accent2"/>
                    </a:gs>
                    <a:gs pos="25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52" name="Text Placeholder 3">
            <a:extLst>
              <a:ext uri="{FF2B5EF4-FFF2-40B4-BE49-F238E27FC236}">
                <a16:creationId xmlns:a16="http://schemas.microsoft.com/office/drawing/2014/main" id="{5F89A978-BB55-928A-3D50-E33229CCE8C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019263" y="1753061"/>
            <a:ext cx="920907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gradFill>
                  <a:gsLst>
                    <a:gs pos="100000">
                      <a:schemeClr val="accent2"/>
                    </a:gs>
                    <a:gs pos="25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53" name="Text Placeholder 3">
            <a:extLst>
              <a:ext uri="{FF2B5EF4-FFF2-40B4-BE49-F238E27FC236}">
                <a16:creationId xmlns:a16="http://schemas.microsoft.com/office/drawing/2014/main" id="{4CA598A1-BB42-FC51-A835-57B109B2B60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410235" y="1753061"/>
            <a:ext cx="920907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gradFill>
                  <a:gsLst>
                    <a:gs pos="100000">
                      <a:schemeClr val="accent2"/>
                    </a:gs>
                    <a:gs pos="25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00</a:t>
            </a:r>
          </a:p>
        </p:txBody>
      </p:sp>
    </p:spTree>
    <p:extLst>
      <p:ext uri="{BB962C8B-B14F-4D97-AF65-F5344CB8AC3E}">
        <p14:creationId xmlns:p14="http://schemas.microsoft.com/office/powerpoint/2010/main" val="3431755509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3icons vertical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lack and purple background&#10;&#10;Description automatically generated">
            <a:extLst>
              <a:ext uri="{FF2B5EF4-FFF2-40B4-BE49-F238E27FC236}">
                <a16:creationId xmlns:a16="http://schemas.microsoft.com/office/drawing/2014/main" id="{CE14285C-CEF9-206F-D327-EC97E68887B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5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-1" y="2227"/>
            <a:ext cx="12191999" cy="4826390"/>
          </a:xfrm>
          <a:prstGeom prst="rect">
            <a:avLst/>
          </a:prstGeom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5C7C2579-2B91-0347-168F-58A0FDA646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6095999" y="1586482"/>
            <a:ext cx="5038499" cy="1033273"/>
          </a:xfrm>
          <a:prstGeom prst="roundRect">
            <a:avLst>
              <a:gd name="adj" fmla="val 1979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27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2921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21BE6EB-5993-D0C4-BC91-AC74FDB292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6095999" y="2913112"/>
            <a:ext cx="5038499" cy="1033273"/>
          </a:xfrm>
          <a:prstGeom prst="roundRect">
            <a:avLst>
              <a:gd name="adj" fmla="val 1979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27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2921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F6F43AA-5094-32EA-6843-CF80DBEE0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6095999" y="4239741"/>
            <a:ext cx="5038499" cy="1033273"/>
          </a:xfrm>
          <a:prstGeom prst="roundRect">
            <a:avLst>
              <a:gd name="adj" fmla="val 1979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27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2921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7138CD8-E499-9097-E3EA-61E74A7E87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7800" y="2813447"/>
            <a:ext cx="3581402" cy="1231106"/>
          </a:xfrm>
        </p:spPr>
        <p:txBody>
          <a:bodyPr anchor="ctr"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7F99E1BF-51F0-4EC3-CD9D-ED044CAC3B5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228847" y="3290500"/>
            <a:ext cx="3597649" cy="276999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800" b="1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688C3BD7-A536-2ABC-D2E5-B4643F406CA4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6366942" y="3133518"/>
            <a:ext cx="590963" cy="59096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EDBB21CA-47B2-0E0F-FE94-6C2ED653E82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228847" y="1964620"/>
            <a:ext cx="3597649" cy="276999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800" b="1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806DA6B-BB23-0E45-1C4F-26CE25606313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 bwMode="ltGray">
          <a:xfrm>
            <a:off x="6366942" y="1807638"/>
            <a:ext cx="590963" cy="59096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6367794D-E232-077D-E913-F7B89673E5F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28847" y="4616380"/>
            <a:ext cx="3597649" cy="276999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800" b="1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3A21D3D-3675-4187-9A29-8B26DD454FAB}"/>
              </a:ext>
            </a:extLst>
          </p:cNvPr>
          <p:cNvSpPr>
            <a:spLocks noGrp="1" noChangeAspect="1"/>
          </p:cNvSpPr>
          <p:nvPr>
            <p:ph type="pic" sz="quarter" idx="25" hasCustomPrompt="1"/>
          </p:nvPr>
        </p:nvSpPr>
        <p:spPr bwMode="ltGray">
          <a:xfrm>
            <a:off x="6366942" y="4459398"/>
            <a:ext cx="590963" cy="59096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</p:spTree>
    <p:extLst>
      <p:ext uri="{BB962C8B-B14F-4D97-AF65-F5344CB8AC3E}">
        <p14:creationId xmlns:p14="http://schemas.microsoft.com/office/powerpoint/2010/main" val="894335885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paragraph -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AC809D2-B829-7B00-FB59-EE8E0B22772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487" y="3438427"/>
            <a:ext cx="6840109" cy="3429000"/>
          </a:xfrm>
          <a:prstGeom prst="rect">
            <a:avLst/>
          </a:prstGeom>
        </p:spPr>
      </p:pic>
      <p:pic>
        <p:nvPicPr>
          <p:cNvPr id="5" name="Picture 4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DB66E6E7-CE63-2558-3E07-917AA2D04DB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52991" y="0"/>
            <a:ext cx="4448436" cy="3840658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70FEC1AA-5301-D109-7757-3C8F28BF76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90154" y="2056480"/>
            <a:ext cx="4622646" cy="122835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amet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F799C7F5-7F21-7BAC-43ED-755B319581A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90153" y="3524149"/>
            <a:ext cx="4622647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.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B734B0B-B17D-F12A-60AC-93C306D4A51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66"/>
            <a:ext cx="3420035" cy="6857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7891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1 paragraph - 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urple ball and a purple arrow&#10;&#10;Description automatically generated">
            <a:extLst>
              <a:ext uri="{FF2B5EF4-FFF2-40B4-BE49-F238E27FC236}">
                <a16:creationId xmlns:a16="http://schemas.microsoft.com/office/drawing/2014/main" id="{2592AE2A-F199-2824-DF37-915B4954017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539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close-up of a purple and black background&#10;&#10;Description automatically generated">
            <a:extLst>
              <a:ext uri="{FF2B5EF4-FFF2-40B4-BE49-F238E27FC236}">
                <a16:creationId xmlns:a16="http://schemas.microsoft.com/office/drawing/2014/main" id="{D1A79AC7-FBA5-7297-749D-8CBBF060D6C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7393132" cy="6858000"/>
          </a:xfrm>
          <a:prstGeom prst="rect">
            <a:avLst/>
          </a:prstGeom>
        </p:spPr>
      </p:pic>
      <p:pic>
        <p:nvPicPr>
          <p:cNvPr id="12" name="Picture 11" descr="A purple arrow pointing to a purple ball&#10;&#10;Description automatically generated">
            <a:extLst>
              <a:ext uri="{FF2B5EF4-FFF2-40B4-BE49-F238E27FC236}">
                <a16:creationId xmlns:a16="http://schemas.microsoft.com/office/drawing/2014/main" id="{7A43EBE6-F024-22EC-93C3-5542E742FBF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3602"/>
          <a:stretch/>
        </p:blipFill>
        <p:spPr>
          <a:xfrm>
            <a:off x="0" y="0"/>
            <a:ext cx="12126919" cy="6821392"/>
          </a:xfrm>
          <a:prstGeom prst="rect">
            <a:avLst/>
          </a:prstGeom>
        </p:spPr>
      </p:pic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3E3797E6-424E-E4F3-E060-DE50009F1A1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33111" y="3187362"/>
            <a:ext cx="4609123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gradFill>
                  <a:gsLst>
                    <a:gs pos="100000">
                      <a:schemeClr val="accent2"/>
                    </a:gs>
                    <a:gs pos="43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79878C8-780C-6CE7-3371-9E1D88420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33111" y="2260490"/>
            <a:ext cx="4622646" cy="61555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70E405ED-524A-110A-C09E-BB64EABB8D9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233111" y="3694724"/>
            <a:ext cx="4622647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0008601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paragraph - 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urple dot pattern on a black background&#10;&#10;Description automatically generated">
            <a:extLst>
              <a:ext uri="{FF2B5EF4-FFF2-40B4-BE49-F238E27FC236}">
                <a16:creationId xmlns:a16="http://schemas.microsoft.com/office/drawing/2014/main" id="{719478DA-0DD7-5CE3-C2F1-F5D2C8A2D14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85066" y="-1"/>
            <a:ext cx="8906934" cy="6858001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70FEC1AA-5301-D109-7757-3C8F28BF76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6" y="2056480"/>
            <a:ext cx="4622646" cy="122835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amet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F799C7F5-7F21-7BAC-43ED-755B319581A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0676" y="3524149"/>
            <a:ext cx="4622647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.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0492455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/text side by side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7E3974D-648B-CEC0-DAC9-9434567BFD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487" y="3435056"/>
            <a:ext cx="6840109" cy="3429000"/>
          </a:xfrm>
          <a:prstGeom prst="rect">
            <a:avLst/>
          </a:prstGeom>
        </p:spPr>
      </p:pic>
      <p:pic>
        <p:nvPicPr>
          <p:cNvPr id="10" name="Picture 9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776B0520-106B-C90B-EA7C-6CDA24D27B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49620" y="0"/>
            <a:ext cx="4448436" cy="384065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7519" y="2309810"/>
            <a:ext cx="3588023" cy="1107996"/>
          </a:xfrm>
        </p:spPr>
        <p:txBody>
          <a:bodyPr anchor="t"/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85216" y="2019300"/>
            <a:ext cx="3588023" cy="0"/>
          </a:xfrm>
          <a:prstGeom prst="line">
            <a:avLst/>
          </a:prstGeom>
          <a:ln w="38100" cap="rnd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709504" y="2019300"/>
            <a:ext cx="6899884" cy="0"/>
          </a:xfrm>
          <a:prstGeom prst="line">
            <a:avLst/>
          </a:prstGeom>
          <a:ln w="38100" cap="rnd">
            <a:gradFill>
              <a:gsLst>
                <a:gs pos="100000">
                  <a:schemeClr val="accent2"/>
                </a:gs>
                <a:gs pos="11000">
                  <a:schemeClr val="accent1"/>
                </a:gs>
              </a:gsLst>
              <a:lin ang="3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0C05FA33-9ECE-89D3-0FF6-8A6666DF2B4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09504" y="2350840"/>
            <a:ext cx="4669961" cy="1107996"/>
          </a:xfrm>
        </p:spPr>
        <p:txBody>
          <a:bodyPr anchor="t"/>
          <a:lstStyle>
            <a:lvl1pPr marL="0" indent="0">
              <a:spcAft>
                <a:spcPts val="600"/>
              </a:spcAft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vel lorem ac </a:t>
            </a:r>
            <a:r>
              <a:rPr lang="en-US" err="1"/>
              <a:t>erat</a:t>
            </a:r>
            <a:r>
              <a:rPr lang="en-US"/>
              <a:t> </a:t>
            </a:r>
            <a:r>
              <a:rPr lang="en-US" err="1"/>
              <a:t>efficitur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4192521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pos="2376">
          <p15:clr>
            <a:srgbClr val="5ACBF0"/>
          </p15:clr>
        </p15:guide>
        <p15:guide id="32" orient="horz" pos="1455">
          <p15:clr>
            <a:srgbClr val="5ACBF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column/subhead/bulle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ack and purple background&#10;&#10;Description automatically generated">
            <a:extLst>
              <a:ext uri="{FF2B5EF4-FFF2-40B4-BE49-F238E27FC236}">
                <a16:creationId xmlns:a16="http://schemas.microsoft.com/office/drawing/2014/main" id="{F6E69804-99D2-056F-4EB1-0313896BE0C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>
            <a:off x="0" y="4704796"/>
            <a:ext cx="12199749" cy="215867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4C6356C-9532-5436-46A1-619B2A6A7F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61555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FEF8026C-7744-AAD9-41CA-C4ABA625DBE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0677" y="1354747"/>
            <a:ext cx="45111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gradFill>
                  <a:gsLst>
                    <a:gs pos="100000">
                      <a:schemeClr val="accent2"/>
                    </a:gs>
                    <a:gs pos="45000">
                      <a:schemeClr val="accent1"/>
                    </a:gs>
                  </a:gsLst>
                  <a:lin ang="48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EBEEF0C1-9DBD-0741-E148-D23B90A6455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0677" y="1858677"/>
            <a:ext cx="4511136" cy="1264962"/>
          </a:xfrm>
        </p:spPr>
        <p:txBody>
          <a:bodyPr vert="horz" wrap="square" lIns="0" tIns="0" rIns="0" bIns="0" rtlCol="0">
            <a:spAutoFit/>
          </a:bodyPr>
          <a:lstStyle>
            <a:lvl1pPr marL="0" indent="0">
              <a:buClr>
                <a:schemeClr val="accent5"/>
              </a:buClr>
              <a:buFontTx/>
              <a:buNone/>
              <a:defRPr lang="en-US" sz="1200" b="0" kern="1200" spc="0" baseline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.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855851C6-7894-1086-1B76-8F1549A38A3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62614" y="1858677"/>
            <a:ext cx="4511135" cy="1264962"/>
          </a:xfrm>
        </p:spPr>
        <p:txBody>
          <a:bodyPr vert="horz" wrap="square" lIns="0" tIns="0" rIns="0" bIns="0" rtlCol="0">
            <a:spAutoFit/>
          </a:bodyPr>
          <a:lstStyle>
            <a:lvl1pPr marL="0" indent="0">
              <a:buClr>
                <a:schemeClr val="accent5"/>
              </a:buClr>
              <a:buFont typeface="Arial" panose="020B0604020202020204" pitchFamily="34" charset="0"/>
              <a:buNone/>
              <a:defRPr lang="en-US" sz="1200" b="0" kern="1200" spc="0" baseline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.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ADFC2B44-5232-BE0C-160F-949730398C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60205" y="1354747"/>
            <a:ext cx="4534378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gradFill>
                  <a:gsLst>
                    <a:gs pos="100000">
                      <a:schemeClr val="accent2"/>
                    </a:gs>
                    <a:gs pos="47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0495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pag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BCE840CE-CFC4-0235-B753-542578BEDB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225" y="2921000"/>
            <a:ext cx="5607937" cy="627830"/>
          </a:xfrm>
        </p:spPr>
        <p:txBody>
          <a:bodyPr vert="horz" wrap="square" lIns="0" tIns="0" rIns="0" bIns="0" rtlCol="0" anchor="ctr" anchorCtr="0">
            <a:noAutofit/>
          </a:bodyPr>
          <a:lstStyle>
            <a:lvl1pPr algn="l" defTabSz="932742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lang="en-US" sz="70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2"/>
                    </a:gs>
                    <a:gs pos="22000">
                      <a:schemeClr val="accent1"/>
                    </a:gs>
                  </a:gsLst>
                  <a:lin ang="3600000" scaled="0"/>
                  <a:tileRect/>
                </a:gradFill>
                <a:effectLst/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>
              <a:lnSpc>
                <a:spcPts val="7500"/>
              </a:lnSpc>
            </a:pPr>
            <a:r>
              <a:rPr lang="en-US"/>
              <a:t>00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63CD4778-3D54-21D5-5F8D-BA9E3A59278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3713931"/>
            <a:ext cx="5430837" cy="492443"/>
          </a:xfrm>
        </p:spPr>
        <p:txBody>
          <a:bodyPr/>
          <a:lstStyle>
            <a:lvl1pPr>
              <a:defRPr sz="3200" b="1"/>
            </a:lvl1pPr>
          </a:lstStyle>
          <a:p>
            <a:pPr lvl="0"/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72915931"/>
      </p:ext>
    </p:extLst>
  </p:cSld>
  <p:clrMapOvr>
    <a:masterClrMapping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column/bullets with subhead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6C5A47A8-2169-3B79-8B20-64EF77DA21F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487" y="3429000"/>
            <a:ext cx="6840109" cy="3429000"/>
          </a:xfrm>
          <a:prstGeom prst="rect">
            <a:avLst/>
          </a:prstGeom>
        </p:spPr>
      </p:pic>
      <p:pic>
        <p:nvPicPr>
          <p:cNvPr id="13" name="Picture 12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0AFC7090-85B0-2F63-6B34-67B6D4F7B47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43564" y="0"/>
            <a:ext cx="4448436" cy="3840658"/>
          </a:xfrm>
          <a:prstGeom prst="rect">
            <a:avLst/>
          </a:prstGeom>
        </p:spPr>
      </p:pic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C0B69368-9757-B21C-E1BD-A3395B86442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0676" y="1348899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3A7EF711-B0F9-7083-7452-D785B4A583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6" y="422028"/>
            <a:ext cx="11060492" cy="61555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2" name="Text Placeholder 7">
            <a:extLst>
              <a:ext uri="{FF2B5EF4-FFF2-40B4-BE49-F238E27FC236}">
                <a16:creationId xmlns:a16="http://schemas.microsoft.com/office/drawing/2014/main" id="{470EFED5-6FA5-A540-9F3B-9E893E9845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0676" y="1865553"/>
            <a:ext cx="3192272" cy="2003625"/>
          </a:xfrm>
        </p:spPr>
        <p:txBody>
          <a:bodyPr vert="horz" wrap="square" lIns="0" tIns="0" rIns="0" bIns="0" rtlCol="0">
            <a:spAutoFit/>
          </a:bodyPr>
          <a:lstStyle>
            <a:lvl1pPr marL="171450" indent="-171450">
              <a:spcAft>
                <a:spcPts val="1200"/>
              </a:spcAft>
              <a:buClr>
                <a:schemeClr val="accent5"/>
              </a:buClr>
              <a:buFont typeface="Arial" panose="020B0604020202020204" pitchFamily="34" charset="0"/>
              <a:buNone/>
              <a:defRPr lang="en-US" sz="1200" b="0" kern="1200" spc="0" baseline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pulvinar </a:t>
            </a:r>
            <a:r>
              <a:rPr lang="en-US" err="1"/>
              <a:t>vestib</a:t>
            </a:r>
            <a:r>
              <a:rPr lang="en-US"/>
              <a:t> </a:t>
            </a:r>
            <a:r>
              <a:rPr lang="en-US" err="1"/>
              <a:t>ulum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enim</a:t>
            </a:r>
            <a:endParaRPr lang="en-US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ac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38F88253-3C77-2166-FB05-35CB274BF60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06976" y="1348899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F9A924BE-6D3F-C36B-6B2D-A7E9BFDEA3A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506976" y="1865553"/>
            <a:ext cx="3192272" cy="2003625"/>
          </a:xfrm>
        </p:spPr>
        <p:txBody>
          <a:bodyPr vert="horz" wrap="square" lIns="0" tIns="0" rIns="0" bIns="0" rtlCol="0">
            <a:spAutoFit/>
          </a:bodyPr>
          <a:lstStyle>
            <a:lvl1pPr marL="171450" indent="-171450">
              <a:spcAft>
                <a:spcPts val="1200"/>
              </a:spcAft>
              <a:buClr>
                <a:schemeClr val="accent5"/>
              </a:buClr>
              <a:buFont typeface="Arial" panose="020B0604020202020204" pitchFamily="34" charset="0"/>
              <a:buNone/>
              <a:defRPr lang="en-US" sz="1200" b="0" kern="1200" spc="0" baseline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pulvinar </a:t>
            </a:r>
            <a:r>
              <a:rPr lang="en-US" err="1"/>
              <a:t>vestib</a:t>
            </a:r>
            <a:r>
              <a:rPr lang="en-US"/>
              <a:t> </a:t>
            </a:r>
            <a:r>
              <a:rPr lang="en-US" err="1"/>
              <a:t>ulum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enim</a:t>
            </a:r>
            <a:endParaRPr lang="en-US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ac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05A8A586-89DB-F2A0-A25E-A9824C55D0D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38896" y="1348899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8A89AE55-9D33-CD77-F9C3-BECE1866BD9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438896" y="1865553"/>
            <a:ext cx="3192272" cy="2003625"/>
          </a:xfrm>
        </p:spPr>
        <p:txBody>
          <a:bodyPr vert="horz" wrap="square" lIns="0" tIns="0" rIns="0" bIns="0" rtlCol="0">
            <a:spAutoFit/>
          </a:bodyPr>
          <a:lstStyle>
            <a:lvl1pPr marL="171450" indent="-171450">
              <a:spcAft>
                <a:spcPts val="1200"/>
              </a:spcAft>
              <a:buClr>
                <a:schemeClr val="accent5"/>
              </a:buClr>
              <a:buFont typeface="Arial" panose="020B0604020202020204" pitchFamily="34" charset="0"/>
              <a:buNone/>
              <a:defRPr lang="en-US" sz="1200" b="0" kern="1200" spc="0" baseline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pulvinar </a:t>
            </a:r>
            <a:r>
              <a:rPr lang="en-US" err="1"/>
              <a:t>vestib</a:t>
            </a:r>
            <a:r>
              <a:rPr lang="en-US"/>
              <a:t> </a:t>
            </a:r>
            <a:r>
              <a:rPr lang="en-US" err="1"/>
              <a:t>ulum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enim</a:t>
            </a:r>
            <a:endParaRPr lang="en-US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ac</a:t>
            </a:r>
          </a:p>
        </p:txBody>
      </p:sp>
    </p:spTree>
    <p:extLst>
      <p:ext uri="{BB962C8B-B14F-4D97-AF65-F5344CB8AC3E}">
        <p14:creationId xmlns:p14="http://schemas.microsoft.com/office/powerpoint/2010/main" val="9231805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blocks/numbered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6640C042-CC91-F47A-3F2F-15158DFA2CD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487" y="3429000"/>
            <a:ext cx="6840109" cy="3429000"/>
          </a:xfrm>
          <a:prstGeom prst="rect">
            <a:avLst/>
          </a:prstGeom>
        </p:spPr>
      </p:pic>
      <p:pic>
        <p:nvPicPr>
          <p:cNvPr id="18" name="Picture 17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FA3B521F-027C-87FA-446D-515F0F0A68B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43564" y="0"/>
            <a:ext cx="4448436" cy="3840658"/>
          </a:xfrm>
          <a:prstGeom prst="rect">
            <a:avLst/>
          </a:prstGeom>
        </p:spPr>
      </p:pic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8826D79E-CB8D-165C-0D68-F3E5C5E9CCC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0677" y="1348899"/>
            <a:ext cx="5212080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gradFill>
                  <a:gsLst>
                    <a:gs pos="18000">
                      <a:schemeClr val="accent1"/>
                    </a:gs>
                    <a:gs pos="100000">
                      <a:schemeClr val="accent2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A8E184E3-7039-2F3B-7052-3F8D7F797F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61555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5A709462-CC7A-7216-665A-8F67877386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12509" y="185626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A64C7BF2-E0AA-D199-4DA3-58E1CFC471E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60120" y="185626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B1166DFB-753A-2AA8-D689-DD07243858E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12509" y="304498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DA8B13D9-D6BA-71A9-80C3-2F6C6562877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60120" y="304498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4DD80B91-75AA-F6C5-1B71-7D473EDE1F5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512509" y="423370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B1813279-2333-2F55-B8C1-B76C711F75A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60120" y="423370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E4A640FC-3330-1E95-7A1A-BB14E41FAC7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782757" y="185626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F28947C6-5F15-95D2-5DB1-D54FDF5260C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230368" y="185626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7A4E51C0-C5F0-63E2-BFBE-2B570B51C76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782757" y="304498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05733C3-69AA-EE4C-1F36-F47F7419FC9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230368" y="304498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56281E7D-9DDA-82A2-0B62-23B9C35B6CF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782757" y="423370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1A790DE7-D58A-DAC3-A6DA-D8B8923A29E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230368" y="423370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06</a:t>
            </a:r>
          </a:p>
        </p:txBody>
      </p:sp>
    </p:spTree>
    <p:extLst>
      <p:ext uri="{BB962C8B-B14F-4D97-AF65-F5344CB8AC3E}">
        <p14:creationId xmlns:p14="http://schemas.microsoft.com/office/powerpoint/2010/main" val="85011193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blocks text with subhea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ECC73F5-7DA5-348A-BF60-D3BB9B0D748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487" y="3429000"/>
            <a:ext cx="6840109" cy="3429000"/>
          </a:xfrm>
          <a:prstGeom prst="rect">
            <a:avLst/>
          </a:prstGeom>
        </p:spPr>
      </p:pic>
      <p:pic>
        <p:nvPicPr>
          <p:cNvPr id="8" name="Picture 7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E40123C1-ECDC-1899-E605-ED07C31B03F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43564" y="0"/>
            <a:ext cx="4448436" cy="3840658"/>
          </a:xfrm>
          <a:prstGeom prst="rect">
            <a:avLst/>
          </a:prstGeom>
        </p:spPr>
      </p:pic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B7F8F03D-8454-4767-E458-BF93C976CB3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83543" y="182962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gradFill>
                  <a:gsLst>
                    <a:gs pos="30000">
                      <a:schemeClr val="accent1"/>
                    </a:gs>
                    <a:gs pos="100000">
                      <a:schemeClr val="accent2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6C888422-F7CD-FCF1-DEFA-ABEB4D699D5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83543" y="232894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3ACED0D3-C5CD-8664-E695-2F236B6A0B2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283543" y="368354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gradFill>
                  <a:gsLst>
                    <a:gs pos="30000">
                      <a:schemeClr val="accent1"/>
                    </a:gs>
                    <a:gs pos="100000">
                      <a:schemeClr val="accent2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4AE224D2-3466-9146-EE6E-BA67BED0D1F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283543" y="418286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F26B0340-D163-DC5F-8A43-6B2FABDB023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011481" y="182962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gradFill>
                  <a:gsLst>
                    <a:gs pos="30000">
                      <a:schemeClr val="accent1"/>
                    </a:gs>
                    <a:gs pos="100000">
                      <a:schemeClr val="accent2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598B6839-2B15-691F-F547-8CEB738ECA3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011481" y="232894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9204744-C252-06A4-7593-B29BB492625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011481" y="368354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gradFill>
                  <a:gsLst>
                    <a:gs pos="30000">
                      <a:schemeClr val="accent1"/>
                    </a:gs>
                    <a:gs pos="100000">
                      <a:schemeClr val="accent2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A4CCD511-7E08-DA5E-8D35-3B3B0CFDDE0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011481" y="418286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544D1D7-60B7-26A6-16B6-05E7D79890D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66"/>
            <a:ext cx="3420035" cy="6857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49953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step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E0956286-1F73-55E9-EE86-37DB3DEEA1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487" y="3429000"/>
            <a:ext cx="6840109" cy="3429000"/>
          </a:xfrm>
          <a:prstGeom prst="rect">
            <a:avLst/>
          </a:prstGeom>
        </p:spPr>
      </p:pic>
      <p:pic>
        <p:nvPicPr>
          <p:cNvPr id="13" name="Picture 12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55915901-ECDB-4EF4-A1CE-7C0BC18350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43564" y="0"/>
            <a:ext cx="4448436" cy="3840658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EFD1BCC-0F9D-AF5E-1C88-8EAE54A66959}"/>
              </a:ext>
            </a:extLst>
          </p:cNvPr>
          <p:cNvCxnSpPr>
            <a:cxnSpLocks/>
          </p:cNvCxnSpPr>
          <p:nvPr userDrawn="1"/>
        </p:nvCxnSpPr>
        <p:spPr>
          <a:xfrm>
            <a:off x="621035" y="3601532"/>
            <a:ext cx="0" cy="420453"/>
          </a:xfrm>
          <a:prstGeom prst="line">
            <a:avLst/>
          </a:prstGeom>
          <a:ln w="38100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34FADE2-23F8-9F39-6839-881A763295B8}"/>
              </a:ext>
            </a:extLst>
          </p:cNvPr>
          <p:cNvCxnSpPr>
            <a:cxnSpLocks/>
          </p:cNvCxnSpPr>
          <p:nvPr userDrawn="1"/>
        </p:nvCxnSpPr>
        <p:spPr>
          <a:xfrm flipV="1">
            <a:off x="3421385" y="3182145"/>
            <a:ext cx="0" cy="419387"/>
          </a:xfrm>
          <a:prstGeom prst="line">
            <a:avLst/>
          </a:prstGeom>
          <a:ln w="38100">
            <a:gradFill>
              <a:gsLst>
                <a:gs pos="0">
                  <a:srgbClr val="8D28CF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4B0DDF4-CE98-EC3A-F405-EB0A34DD6C39}"/>
              </a:ext>
            </a:extLst>
          </p:cNvPr>
          <p:cNvCxnSpPr>
            <a:cxnSpLocks/>
          </p:cNvCxnSpPr>
          <p:nvPr userDrawn="1"/>
        </p:nvCxnSpPr>
        <p:spPr>
          <a:xfrm>
            <a:off x="6215385" y="3601532"/>
            <a:ext cx="0" cy="420453"/>
          </a:xfrm>
          <a:prstGeom prst="line">
            <a:avLst/>
          </a:prstGeom>
          <a:ln w="38100">
            <a:gradFill>
              <a:gsLst>
                <a:gs pos="0">
                  <a:srgbClr val="B01EC5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3C4BCC9-53C8-2824-B4C9-A11739B37432}"/>
              </a:ext>
            </a:extLst>
          </p:cNvPr>
          <p:cNvCxnSpPr>
            <a:cxnSpLocks/>
          </p:cNvCxnSpPr>
          <p:nvPr userDrawn="1"/>
        </p:nvCxnSpPr>
        <p:spPr>
          <a:xfrm flipV="1">
            <a:off x="9015997" y="3182145"/>
            <a:ext cx="0" cy="419387"/>
          </a:xfrm>
          <a:prstGeom prst="line">
            <a:avLst/>
          </a:prstGeom>
          <a:ln w="38100">
            <a:gradFill>
              <a:gsLst>
                <a:gs pos="0">
                  <a:srgbClr val="C914BA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le 1">
            <a:extLst>
              <a:ext uri="{FF2B5EF4-FFF2-40B4-BE49-F238E27FC236}">
                <a16:creationId xmlns:a16="http://schemas.microsoft.com/office/drawing/2014/main" id="{3A7EF711-B0F9-7083-7452-D785B4A583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6" y="422028"/>
            <a:ext cx="11060492" cy="61555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50E1CEF6-707A-EFC5-F27E-50FFC36154C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4216771"/>
            <a:ext cx="1980245" cy="246221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accent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3FA9E516-4C4F-C741-F706-D2DAEBE0D6E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4200" y="4700279"/>
            <a:ext cx="2066010" cy="55399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3BD9595-6313-1C37-51E1-8F1A898E4F76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3601532"/>
            <a:ext cx="12192000" cy="0"/>
          </a:xfrm>
          <a:prstGeom prst="line">
            <a:avLst/>
          </a:prstGeom>
          <a:ln w="38100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082EC1A1-390B-01D3-CF3F-CDF4FD39507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88383" y="1918832"/>
            <a:ext cx="1980245" cy="246221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accent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A3BCAC-DDFD-044D-E184-49861CEB0C9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388383" y="2404807"/>
            <a:ext cx="2090265" cy="55399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</a:t>
            </a:r>
          </a:p>
        </p:txBody>
      </p: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7541B516-BD4F-1DF3-B4EE-F1960CC3886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73727" y="4216771"/>
            <a:ext cx="1980245" cy="246221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accent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D6B5817D-8512-674B-B0FE-3DAC9F9BEA2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3727" y="4700279"/>
            <a:ext cx="2066010" cy="55399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</a:t>
            </a:r>
          </a:p>
        </p:txBody>
      </p:sp>
      <p:sp>
        <p:nvSpPr>
          <p:cNvPr id="33" name="Text Placeholder 11">
            <a:extLst>
              <a:ext uri="{FF2B5EF4-FFF2-40B4-BE49-F238E27FC236}">
                <a16:creationId xmlns:a16="http://schemas.microsoft.com/office/drawing/2014/main" id="{489B5AB5-73C5-BEF7-17B6-A8D96BF37CB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977910" y="1918832"/>
            <a:ext cx="1980245" cy="246221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accent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725D3F69-D438-AB21-076D-162A8AC894D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977910" y="2404807"/>
            <a:ext cx="2090264" cy="55399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759A251B-8695-D58C-ACC4-DB2086A0098C}"/>
              </a:ext>
            </a:extLst>
          </p:cNvPr>
          <p:cNvSpPr/>
          <p:nvPr userDrawn="1"/>
        </p:nvSpPr>
        <p:spPr bwMode="auto">
          <a:xfrm>
            <a:off x="562633" y="4016849"/>
            <a:ext cx="116805" cy="116805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C5671F1-8A09-40EC-4D54-B982D926EC96}"/>
              </a:ext>
            </a:extLst>
          </p:cNvPr>
          <p:cNvSpPr/>
          <p:nvPr userDrawn="1"/>
        </p:nvSpPr>
        <p:spPr bwMode="auto">
          <a:xfrm>
            <a:off x="6156983" y="4016849"/>
            <a:ext cx="116805" cy="116805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0A9BC68-C6B8-D565-0748-28A968730E80}"/>
              </a:ext>
            </a:extLst>
          </p:cNvPr>
          <p:cNvSpPr/>
          <p:nvPr userDrawn="1"/>
        </p:nvSpPr>
        <p:spPr bwMode="auto">
          <a:xfrm>
            <a:off x="3362983" y="3070699"/>
            <a:ext cx="116805" cy="116805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FADFA63-F307-3FDB-6B54-2A0F899E8837}"/>
              </a:ext>
            </a:extLst>
          </p:cNvPr>
          <p:cNvSpPr/>
          <p:nvPr userDrawn="1"/>
        </p:nvSpPr>
        <p:spPr bwMode="auto">
          <a:xfrm>
            <a:off x="8957595" y="3070699"/>
            <a:ext cx="116805" cy="116805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138062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 animBg="1"/>
      <p:bldP spid="6" grpId="0" animBg="1"/>
      <p:bldP spid="7" grpId="0" animBg="1"/>
      <p:bldP spid="8" grpId="0" animBg="1"/>
    </p:bldLst>
  </p:timing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steps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AA45E06-51A3-E060-6B22-CEC57F659FF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487" y="3429000"/>
            <a:ext cx="6840109" cy="3429000"/>
          </a:xfrm>
          <a:prstGeom prst="rect">
            <a:avLst/>
          </a:prstGeom>
        </p:spPr>
      </p:pic>
      <p:pic>
        <p:nvPicPr>
          <p:cNvPr id="8" name="Picture 7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91B409D9-E895-BDB4-8849-C1D396AE7A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43564" y="0"/>
            <a:ext cx="4448436" cy="3840658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EFD1BCC-0F9D-AF5E-1C88-8EAE54A66959}"/>
              </a:ext>
            </a:extLst>
          </p:cNvPr>
          <p:cNvCxnSpPr>
            <a:cxnSpLocks/>
          </p:cNvCxnSpPr>
          <p:nvPr userDrawn="1"/>
        </p:nvCxnSpPr>
        <p:spPr>
          <a:xfrm>
            <a:off x="624333" y="1779608"/>
            <a:ext cx="0" cy="661840"/>
          </a:xfrm>
          <a:prstGeom prst="line">
            <a:avLst/>
          </a:prstGeom>
          <a:ln w="38100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07A7067-8802-C81D-AAD9-366188ED1826}"/>
              </a:ext>
            </a:extLst>
          </p:cNvPr>
          <p:cNvCxnSpPr>
            <a:cxnSpLocks/>
          </p:cNvCxnSpPr>
          <p:nvPr userDrawn="1"/>
        </p:nvCxnSpPr>
        <p:spPr>
          <a:xfrm>
            <a:off x="4536525" y="1779608"/>
            <a:ext cx="0" cy="661840"/>
          </a:xfrm>
          <a:prstGeom prst="line">
            <a:avLst/>
          </a:prstGeom>
          <a:ln w="38100">
            <a:gradFill>
              <a:gsLst>
                <a:gs pos="0">
                  <a:srgbClr val="9D25CA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B9B8352-EC41-2630-260D-A64D5102AFC1}"/>
              </a:ext>
            </a:extLst>
          </p:cNvPr>
          <p:cNvCxnSpPr>
            <a:cxnSpLocks/>
          </p:cNvCxnSpPr>
          <p:nvPr userDrawn="1"/>
        </p:nvCxnSpPr>
        <p:spPr>
          <a:xfrm>
            <a:off x="8460825" y="1779608"/>
            <a:ext cx="0" cy="661840"/>
          </a:xfrm>
          <a:prstGeom prst="line">
            <a:avLst/>
          </a:prstGeom>
          <a:ln w="38100">
            <a:gradFill>
              <a:gsLst>
                <a:gs pos="0">
                  <a:srgbClr val="C316BA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le 1">
            <a:extLst>
              <a:ext uri="{FF2B5EF4-FFF2-40B4-BE49-F238E27FC236}">
                <a16:creationId xmlns:a16="http://schemas.microsoft.com/office/drawing/2014/main" id="{3A7EF711-B0F9-7083-7452-D785B4A583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6" y="422028"/>
            <a:ext cx="11060492" cy="61555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50E1CEF6-707A-EFC5-F27E-50FFC36154C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0677" y="2637221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EDA7F916-F459-E8B8-E948-2E236ED6A9B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432248" y="2637221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48F42A90-3316-BCBB-9157-4439D49DAF0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500214" y="2637221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3FA9E516-4C4F-C741-F706-D2DAEBE0D6E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0677" y="3150364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0EF16323-6D2E-1AA8-778C-053FDF9F75B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500214" y="3150364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A9EDCB6A-52FD-96F2-B7AA-61FE5811282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432248" y="3150364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3BD9595-6313-1C37-51E1-8F1A898E4F76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1779608"/>
            <a:ext cx="12192000" cy="0"/>
          </a:xfrm>
          <a:prstGeom prst="line">
            <a:avLst/>
          </a:prstGeom>
          <a:ln w="38100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E0265546-215A-1FD8-832B-0E0E245E82C4}"/>
              </a:ext>
            </a:extLst>
          </p:cNvPr>
          <p:cNvSpPr/>
          <p:nvPr userDrawn="1"/>
        </p:nvSpPr>
        <p:spPr bwMode="auto">
          <a:xfrm>
            <a:off x="561488" y="2433953"/>
            <a:ext cx="125691" cy="125691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107758F-21F8-E400-CC05-3A31A541E844}"/>
              </a:ext>
            </a:extLst>
          </p:cNvPr>
          <p:cNvSpPr/>
          <p:nvPr userDrawn="1"/>
        </p:nvSpPr>
        <p:spPr bwMode="auto">
          <a:xfrm>
            <a:off x="4473920" y="2433953"/>
            <a:ext cx="125691" cy="125691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658B7DA2-3202-0F32-94B6-7D5589B91681}"/>
              </a:ext>
            </a:extLst>
          </p:cNvPr>
          <p:cNvSpPr/>
          <p:nvPr userDrawn="1"/>
        </p:nvSpPr>
        <p:spPr bwMode="auto">
          <a:xfrm>
            <a:off x="8401343" y="2433953"/>
            <a:ext cx="125691" cy="125691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362734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animBg="1"/>
      <p:bldP spid="3" grpId="0" animBg="1"/>
      <p:bldP spid="4" grpId="0" animBg="1"/>
    </p:bldLst>
  </p:timing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2 images/text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31C9259-A640-B1D4-1765-123B9C6C88A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487" y="3429000"/>
            <a:ext cx="6840109" cy="3429000"/>
          </a:xfrm>
          <a:prstGeom prst="rect">
            <a:avLst/>
          </a:prstGeom>
        </p:spPr>
      </p:pic>
      <p:pic>
        <p:nvPicPr>
          <p:cNvPr id="3" name="Picture 2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27789CAA-6273-7DA9-120D-03D4DFDF45C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43564" y="0"/>
            <a:ext cx="4448436" cy="3840658"/>
          </a:xfrm>
          <a:prstGeom prst="rect">
            <a:avLst/>
          </a:prstGeom>
        </p:spPr>
      </p:pic>
      <p:sp>
        <p:nvSpPr>
          <p:cNvPr id="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C87600A-7F4D-2BE2-D906-E2BD322A812B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6238055" y="2025650"/>
            <a:ext cx="5366928" cy="3474720"/>
          </a:xfrm>
          <a:gradFill>
            <a:gsLst>
              <a:gs pos="0">
                <a:schemeClr val="accent5"/>
              </a:gs>
              <a:gs pos="100000">
                <a:schemeClr val="accent1"/>
              </a:gs>
            </a:gsLst>
            <a:lin ang="3000000" scaled="0"/>
          </a:gra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1" kern="1200" spc="0" baseline="0" dirty="0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FF51DDD-B21D-3515-DB4F-76896FD7AB43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583212" y="2025650"/>
            <a:ext cx="5366928" cy="3474720"/>
          </a:xfrm>
          <a:gradFill>
            <a:gsLst>
              <a:gs pos="0">
                <a:schemeClr val="accent5"/>
              </a:gs>
              <a:gs pos="100000">
                <a:schemeClr val="accent1"/>
              </a:gs>
            </a:gsLst>
            <a:lin ang="3000000" scaled="0"/>
          </a:gra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1" kern="1200" spc="0" baseline="0" dirty="0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199" y="5734570"/>
            <a:ext cx="5367528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41860" y="5734570"/>
            <a:ext cx="5367528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D7E4874-D1C9-C9B9-79B5-1753583051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2612" y="990597"/>
            <a:ext cx="11024171" cy="615553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2229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312" userDrawn="1">
          <p15:clr>
            <a:srgbClr val="5ACBF0"/>
          </p15:clr>
        </p15:guide>
        <p15:guide id="6" pos="3749">
          <p15:clr>
            <a:srgbClr val="5ACBF0"/>
          </p15:clr>
        </p15:guide>
        <p15:guide id="7" pos="3931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3 images/text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B252EB1F-4DF1-3AB1-1380-402B3B6EEF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43564" y="0"/>
            <a:ext cx="4448436" cy="3840658"/>
          </a:xfrm>
          <a:prstGeom prst="rect">
            <a:avLst/>
          </a:prstGeom>
        </p:spPr>
      </p:pic>
      <p:sp>
        <p:nvSpPr>
          <p:cNvPr id="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1D2C26F-820C-FF4F-F80D-E6DDEC87769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8138443" y="2025649"/>
            <a:ext cx="3474719" cy="3474719"/>
          </a:xfrm>
          <a:gradFill>
            <a:gsLst>
              <a:gs pos="0">
                <a:schemeClr val="accent5"/>
              </a:gs>
              <a:gs pos="100000">
                <a:schemeClr val="accent1"/>
              </a:gs>
            </a:gsLst>
            <a:lin ang="3000000" scaled="0"/>
          </a:gra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1" kern="1200" spc="0" baseline="0" dirty="0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A6ED0A8-5272-42EA-6805-B8390E3615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487" y="3429000"/>
            <a:ext cx="6840109" cy="3429000"/>
          </a:xfrm>
          <a:prstGeom prst="rect">
            <a:avLst/>
          </a:prstGeom>
        </p:spPr>
      </p:pic>
      <p:sp>
        <p:nvSpPr>
          <p:cNvPr id="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D80AE62-0ED5-F3BC-7F78-FBBECB925BC4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ltGray">
          <a:xfrm>
            <a:off x="4360527" y="2025649"/>
            <a:ext cx="3474719" cy="3474719"/>
          </a:xfrm>
          <a:gradFill>
            <a:gsLst>
              <a:gs pos="0">
                <a:schemeClr val="accent5"/>
              </a:gs>
              <a:gs pos="100000">
                <a:schemeClr val="accent1"/>
              </a:gs>
            </a:gsLst>
            <a:lin ang="3000000" scaled="0"/>
          </a:gra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1" kern="1200" spc="0" baseline="0" dirty="0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AA82A6D5-A981-23F6-2D5B-77818772E1D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582611" y="2025649"/>
            <a:ext cx="3474719" cy="3474719"/>
          </a:xfrm>
          <a:gradFill>
            <a:gsLst>
              <a:gs pos="0">
                <a:schemeClr val="accent5"/>
              </a:gs>
              <a:gs pos="100000">
                <a:schemeClr val="accent1"/>
              </a:gs>
            </a:gsLst>
            <a:lin ang="3000000" scaled="0"/>
          </a:gra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1" kern="1200" spc="0" baseline="0" dirty="0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2613" y="5738778"/>
            <a:ext cx="3475037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58640" y="5738778"/>
            <a:ext cx="3475037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34351" y="5738778"/>
            <a:ext cx="3475037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F3C0765-6265-0A55-A20D-B9579D1DA1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6740" y="990597"/>
            <a:ext cx="11018520" cy="615553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5156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557">
          <p15:clr>
            <a:srgbClr val="5ACBF0"/>
          </p15:clr>
        </p15:guide>
        <p15:guide id="7" pos="2744">
          <p15:clr>
            <a:srgbClr val="5ACBF0"/>
          </p15:clr>
        </p15:guide>
        <p15:guide id="8" pos="4936">
          <p15:clr>
            <a:srgbClr val="5ACBF0"/>
          </p15:clr>
        </p15:guide>
        <p15:guide id="9" pos="5123">
          <p15:clr>
            <a:srgbClr val="5ACBF0"/>
          </p15:clr>
        </p15:guide>
        <p15:guide id="10" orient="horz" pos="3465">
          <p15:clr>
            <a:srgbClr val="5ACBF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2 filmstrip images/text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B23BAD4-E2BA-089E-7EFA-AFAF4B19909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487" y="3429000"/>
            <a:ext cx="6840109" cy="3429000"/>
          </a:xfrm>
          <a:prstGeom prst="rect">
            <a:avLst/>
          </a:prstGeom>
        </p:spPr>
      </p:pic>
      <p:pic>
        <p:nvPicPr>
          <p:cNvPr id="3" name="Picture 2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E4B64663-6E91-0B31-A84B-BB9FA049D82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43564" y="0"/>
            <a:ext cx="4448436" cy="3840658"/>
          </a:xfrm>
          <a:prstGeom prst="rect">
            <a:avLst/>
          </a:prstGeom>
        </p:spPr>
      </p:pic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91078" y="5334000"/>
            <a:ext cx="4892040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6062472" cy="2807208"/>
          </a:xfrm>
          <a:gradFill>
            <a:gsLst>
              <a:gs pos="0">
                <a:schemeClr val="accent5"/>
              </a:gs>
              <a:gs pos="100000">
                <a:schemeClr val="accent1"/>
              </a:gs>
            </a:gsLst>
            <a:lin ang="3000000" scaled="0"/>
          </a:gra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720606" y="5334000"/>
            <a:ext cx="4892040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6129528" y="2286000"/>
            <a:ext cx="6062472" cy="2807208"/>
          </a:xfrm>
          <a:gradFill>
            <a:gsLst>
              <a:gs pos="0">
                <a:schemeClr val="accent5"/>
              </a:gs>
              <a:gs pos="100000">
                <a:schemeClr val="accent1"/>
              </a:gs>
            </a:gsLst>
            <a:lin ang="3000000" scaled="0"/>
          </a:gra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A76514B-0157-5C0F-848E-AD2F01700A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6740" y="990597"/>
            <a:ext cx="11018520" cy="615553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1016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4" orient="horz" pos="3209">
          <p15:clr>
            <a:srgbClr val="5ACBF0"/>
          </p15:clr>
        </p15:guide>
        <p15:guide id="5" pos="3826">
          <p15:clr>
            <a:srgbClr val="5ACBF0"/>
          </p15:clr>
        </p15:guide>
        <p15:guide id="6" pos="3859">
          <p15:clr>
            <a:srgbClr val="5ACBF0"/>
          </p15:clr>
        </p15:guide>
        <p15:guide id="11" pos="1910">
          <p15:clr>
            <a:srgbClr val="5ACBF0"/>
          </p15:clr>
        </p15:guide>
        <p15:guide id="12" pos="5770">
          <p15:clr>
            <a:srgbClr val="5ACBF0"/>
          </p15:clr>
        </p15:guide>
        <p15:guide id="13" orient="horz" pos="3360">
          <p15:clr>
            <a:srgbClr val="5ACBF0"/>
          </p15:clr>
        </p15:guide>
        <p15:guide id="14" orient="horz">
          <p15:clr>
            <a:srgbClr val="5ACBF0"/>
          </p15:clr>
        </p15:guide>
        <p15:guide id="15" pos="3451">
          <p15:clr>
            <a:srgbClr val="5ACBF0"/>
          </p15:clr>
        </p15:guide>
        <p15:guide id="16" pos="4229">
          <p15:clr>
            <a:srgbClr val="5ACBF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block to lef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D29696F-B55A-B67B-F199-23FB12BCDD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487" y="3438427"/>
            <a:ext cx="6840109" cy="3429000"/>
          </a:xfrm>
          <a:prstGeom prst="rect">
            <a:avLst/>
          </a:prstGeom>
        </p:spPr>
      </p:pic>
      <p:pic>
        <p:nvPicPr>
          <p:cNvPr id="6" name="Picture 5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9B96054D-C752-A3F3-9BA2-32CB9F1A910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52991" y="0"/>
            <a:ext cx="4448436" cy="384065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49BEC6A-EDEA-06B5-C669-F57ED969C40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66"/>
            <a:ext cx="3420035" cy="6857268"/>
          </a:xfrm>
          <a:prstGeom prst="rect">
            <a:avLst/>
          </a:prstGeom>
        </p:spPr>
      </p:pic>
      <p:sp>
        <p:nvSpPr>
          <p:cNvPr id="7" name="Rounded Rectangle 2">
            <a:extLst>
              <a:ext uri="{FF2B5EF4-FFF2-40B4-BE49-F238E27FC236}">
                <a16:creationId xmlns:a16="http://schemas.microsoft.com/office/drawing/2014/main" id="{F11DFDFA-44E1-8979-00DD-CFA8917393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857938" y="1675158"/>
            <a:ext cx="3799841" cy="3631297"/>
          </a:xfrm>
          <a:prstGeom prst="roundRect">
            <a:avLst>
              <a:gd name="adj" fmla="val 1979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30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381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958941" y="1778698"/>
            <a:ext cx="3597835" cy="3424216"/>
          </a:xfrm>
          <a:solidFill>
            <a:schemeClr val="bg1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1" kern="1200" spc="0" baseline="0" dirty="0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pic>
        <p:nvPicPr>
          <p:cNvPr id="8" name="Picture 7" descr="A black and purple rectangle&#10;&#10;Description automatically generated">
            <a:extLst>
              <a:ext uri="{FF2B5EF4-FFF2-40B4-BE49-F238E27FC236}">
                <a16:creationId xmlns:a16="http://schemas.microsoft.com/office/drawing/2014/main" id="{090A45EB-2D4F-8298-AA38-E1C56B8D651A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56776" y="1388018"/>
            <a:ext cx="379674" cy="379674"/>
          </a:xfrm>
          <a:prstGeom prst="rect">
            <a:avLst/>
          </a:prstGeom>
        </p:spPr>
      </p:pic>
      <p:pic>
        <p:nvPicPr>
          <p:cNvPr id="9" name="Picture 8" descr="A black and purple corner&#10;&#10;Description automatically generated">
            <a:extLst>
              <a:ext uri="{FF2B5EF4-FFF2-40B4-BE49-F238E27FC236}">
                <a16:creationId xmlns:a16="http://schemas.microsoft.com/office/drawing/2014/main" id="{49CCE1B5-475F-A70F-53A8-CF2FEDC9D95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0451" y="5195684"/>
            <a:ext cx="379674" cy="379674"/>
          </a:xfrm>
          <a:prstGeom prst="rect">
            <a:avLst/>
          </a:prstGeom>
        </p:spPr>
      </p:pic>
      <p:sp>
        <p:nvSpPr>
          <p:cNvPr id="2" name="Title 2">
            <a:extLst>
              <a:ext uri="{FF2B5EF4-FFF2-40B4-BE49-F238E27FC236}">
                <a16:creationId xmlns:a16="http://schemas.microsoft.com/office/drawing/2014/main" id="{D3562E1F-7287-9D29-F0B9-BB225A5537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23013" y="2461881"/>
            <a:ext cx="4158362" cy="1252793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56FBDDF7-5CE2-295C-C243-A289DC50748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23013" y="3947633"/>
            <a:ext cx="4158362" cy="553998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</p:spTree>
    <p:extLst>
      <p:ext uri="{BB962C8B-B14F-4D97-AF65-F5344CB8AC3E}">
        <p14:creationId xmlns:p14="http://schemas.microsoft.com/office/powerpoint/2010/main" val="301673770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8" pos="4631">
          <p15:clr>
            <a:srgbClr val="5ACBF0"/>
          </p15:clr>
        </p15:guide>
        <p15:guide id="9" pos="4593">
          <p15:clr>
            <a:srgbClr val="5ACBF0"/>
          </p15:clr>
        </p15:guide>
        <p15:guide id="10" pos="6134">
          <p15:clr>
            <a:srgbClr val="5ACBF0"/>
          </p15:clr>
        </p15:guide>
        <p15:guide id="11" pos="1323">
          <p15:clr>
            <a:srgbClr val="5ACBF0"/>
          </p15:clr>
        </p15:guide>
        <p15:guide id="12" pos="2865">
          <p15:clr>
            <a:srgbClr val="5ACBF0"/>
          </p15:clr>
        </p15:guide>
        <p15:guide id="13" pos="4815">
          <p15:clr>
            <a:srgbClr val="5ACBF0"/>
          </p15:clr>
        </p15:guide>
        <p15:guide id="14" pos="6361">
          <p15:clr>
            <a:srgbClr val="5ACBF0"/>
          </p15:clr>
        </p15:guide>
        <p15:guide id="15" orient="horz">
          <p15:clr>
            <a:srgbClr val="5ACBF0"/>
          </p15:clr>
        </p15:guide>
        <p15:guide id="16" pos="1727">
          <p15:clr>
            <a:srgbClr val="5ACBF0"/>
          </p15:clr>
        </p15:guide>
        <p15:guide id="17" pos="2294">
          <p15:clr>
            <a:srgbClr val="5ACBF0"/>
          </p15:clr>
        </p15:guide>
        <p15:guide id="18" pos="3273">
          <p15:clr>
            <a:srgbClr val="5ACBF0"/>
          </p15:clr>
        </p15:guide>
        <p15:guide id="19" pos="4411">
          <p15:clr>
            <a:srgbClr val="5ACBF0"/>
          </p15:clr>
        </p15:guide>
        <p15:guide id="21" pos="6179">
          <p15:clr>
            <a:srgbClr val="5ACBF0"/>
          </p15:clr>
        </p15:guide>
        <p15:guide id="22" pos="1501">
          <p15:clr>
            <a:srgbClr val="5ACBF0"/>
          </p15:clr>
        </p15:guide>
        <p15:guide id="23" pos="1543">
          <p15:clr>
            <a:srgbClr val="5ACBF0"/>
          </p15:clr>
        </p15:guide>
        <p15:guide id="24" pos="3049">
          <p15:clr>
            <a:srgbClr val="5ACBF0"/>
          </p15:clr>
        </p15:guide>
        <p15:guide id="25" pos="3088">
          <p15:clr>
            <a:srgbClr val="5ACBF0"/>
          </p15:clr>
        </p15:guide>
        <p15:guide id="26" pos="5954">
          <p15:clr>
            <a:srgbClr val="5ACBF0"/>
          </p15:clr>
        </p15:guide>
        <p15:guide id="27" pos="3840">
          <p15:clr>
            <a:srgbClr val="5ACBF0"/>
          </p15:clr>
        </p15:guide>
        <p15:guide id="28" pos="5386">
          <p15:clr>
            <a:srgbClr val="5ACBF0"/>
          </p15:clr>
        </p15:guide>
        <p15:guide id="29" pos="753">
          <p15:clr>
            <a:srgbClr val="5ACBF0"/>
          </p15:clr>
        </p15:guide>
        <p15:guide id="30" pos="6927">
          <p15:clr>
            <a:srgbClr val="5ACBF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4 round images/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DED2B24-D767-6A81-7A3A-4EB5DC07160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487" y="3438427"/>
            <a:ext cx="6840109" cy="3429000"/>
          </a:xfrm>
          <a:prstGeom prst="rect">
            <a:avLst/>
          </a:prstGeom>
        </p:spPr>
      </p:pic>
      <p:pic>
        <p:nvPicPr>
          <p:cNvPr id="3" name="Picture 2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1A6876A5-0709-64A8-7027-5F1091C3408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52991" y="0"/>
            <a:ext cx="4448436" cy="3840658"/>
          </a:xfrm>
          <a:prstGeom prst="rect">
            <a:avLst/>
          </a:prstGeom>
        </p:spPr>
      </p:pic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2313432" cy="2313432"/>
          </a:xfrm>
          <a:prstGeom prst="ellipse">
            <a:avLst/>
          </a:prstGeom>
          <a:gradFill>
            <a:gsLst>
              <a:gs pos="0">
                <a:schemeClr val="accent5"/>
              </a:gs>
              <a:gs pos="100000">
                <a:schemeClr val="accent1"/>
              </a:gs>
            </a:gsLst>
            <a:lin ang="3600000" scaled="0"/>
          </a:gradFill>
        </p:spPr>
        <p:txBody>
          <a:bodyPr lIns="0" tIns="0" rIns="0" bIns="59436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000" b="1" kern="1200" spc="0" baseline="0" dirty="0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4853065"/>
            <a:ext cx="2313432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87250" y="4853065"/>
            <a:ext cx="2313432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90300" y="4853065"/>
            <a:ext cx="2313432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293351" y="4853065"/>
            <a:ext cx="2313432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029985C-3AFB-F587-A7DB-738DEF58E4ED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 bwMode="ltGray">
          <a:xfrm>
            <a:off x="3485661" y="2286000"/>
            <a:ext cx="2313432" cy="2313432"/>
          </a:xfrm>
          <a:prstGeom prst="ellipse">
            <a:avLst/>
          </a:prstGeom>
          <a:gradFill>
            <a:gsLst>
              <a:gs pos="0">
                <a:schemeClr val="accent5"/>
              </a:gs>
              <a:gs pos="100000">
                <a:schemeClr val="accent1"/>
              </a:gs>
            </a:gsLst>
            <a:lin ang="3600000" scaled="0"/>
          </a:gradFill>
        </p:spPr>
        <p:txBody>
          <a:bodyPr lIns="0" tIns="0" rIns="0" bIns="59436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000" b="1" kern="1200" spc="0" baseline="0" dirty="0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807DA10-5502-3891-9D9E-89EEDD82F5F3}"/>
              </a:ext>
            </a:extLst>
          </p:cNvPr>
          <p:cNvSpPr>
            <a:spLocks noGrp="1" noChangeAspect="1"/>
          </p:cNvSpPr>
          <p:nvPr>
            <p:ph type="pic" sz="quarter" idx="24" hasCustomPrompt="1"/>
          </p:nvPr>
        </p:nvSpPr>
        <p:spPr bwMode="ltGray">
          <a:xfrm>
            <a:off x="6387122" y="2286000"/>
            <a:ext cx="2313432" cy="2313432"/>
          </a:xfrm>
          <a:prstGeom prst="ellipse">
            <a:avLst/>
          </a:prstGeom>
          <a:gradFill>
            <a:gsLst>
              <a:gs pos="0">
                <a:schemeClr val="accent5"/>
              </a:gs>
              <a:gs pos="100000">
                <a:schemeClr val="accent1"/>
              </a:gs>
            </a:gsLst>
            <a:lin ang="3600000" scaled="0"/>
          </a:gradFill>
        </p:spPr>
        <p:txBody>
          <a:bodyPr lIns="0" tIns="0" rIns="0" bIns="59436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000" b="1" kern="1200" spc="0" baseline="0" dirty="0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A49B88A-2F2C-C227-EDED-DECE8A82FDDD}"/>
              </a:ext>
            </a:extLst>
          </p:cNvPr>
          <p:cNvSpPr>
            <a:spLocks noGrp="1" noChangeAspect="1"/>
          </p:cNvSpPr>
          <p:nvPr>
            <p:ph type="pic" sz="quarter" idx="25" hasCustomPrompt="1"/>
          </p:nvPr>
        </p:nvSpPr>
        <p:spPr bwMode="ltGray">
          <a:xfrm>
            <a:off x="9288584" y="2286000"/>
            <a:ext cx="2313432" cy="2313432"/>
          </a:xfrm>
          <a:prstGeom prst="ellipse">
            <a:avLst/>
          </a:prstGeom>
          <a:gradFill>
            <a:gsLst>
              <a:gs pos="0">
                <a:schemeClr val="accent5"/>
              </a:gs>
              <a:gs pos="100000">
                <a:schemeClr val="accent1"/>
              </a:gs>
            </a:gsLst>
            <a:lin ang="3600000" scaled="0"/>
          </a:gradFill>
        </p:spPr>
        <p:txBody>
          <a:bodyPr lIns="0" tIns="0" rIns="0" bIns="59436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000" b="1" kern="1200" spc="0" baseline="0" dirty="0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D624F15-6CD7-3E67-AC30-FF4C14934D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6740" y="990597"/>
            <a:ext cx="11018520" cy="615553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76749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4025">
          <p15:clr>
            <a:srgbClr val="5ACBF0"/>
          </p15:clr>
        </p15:guide>
        <p15:guide id="5" pos="5854">
          <p15:clr>
            <a:srgbClr val="5ACBF0"/>
          </p15:clr>
        </p15:guide>
        <p15:guide id="7" pos="3654">
          <p15:clr>
            <a:srgbClr val="5ACBF0"/>
          </p15:clr>
        </p15:guide>
        <p15:guide id="8" pos="2195">
          <p15:clr>
            <a:srgbClr val="5ACBF0"/>
          </p15:clr>
        </p15:guide>
        <p15:guide id="10" pos="2926">
          <p15:clr>
            <a:srgbClr val="5ACBF0"/>
          </p15:clr>
        </p15:guide>
        <p15:guide id="11" pos="4756">
          <p15:clr>
            <a:srgbClr val="5ACBF0"/>
          </p15:clr>
        </p15:guide>
        <p15:guide id="12" pos="6581">
          <p15:clr>
            <a:srgbClr val="5ACBF0"/>
          </p15:clr>
        </p15:guide>
        <p15:guide id="13" pos="1097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26">
          <p15:clr>
            <a:srgbClr val="5ACBF0"/>
          </p15:clr>
        </p15:guide>
        <p15:guide id="18" pos="5483">
          <p15:clr>
            <a:srgbClr val="5ACBF0"/>
          </p15:clr>
        </p15:guide>
        <p15:guide id="19" orient="horz" pos="2898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ection pag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ack background with a black border&#10;&#10;Description automatically generated with medium confidence">
            <a:extLst>
              <a:ext uri="{FF2B5EF4-FFF2-40B4-BE49-F238E27FC236}">
                <a16:creationId xmlns:a16="http://schemas.microsoft.com/office/drawing/2014/main" id="{8ACD423A-5E53-D87A-0354-F8207EF4E8D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7915276" cy="6858000"/>
          </a:xfrm>
          <a:prstGeom prst="rect">
            <a:avLst/>
          </a:prstGeom>
        </p:spPr>
      </p:pic>
      <p:pic>
        <p:nvPicPr>
          <p:cNvPr id="6" name="Picture 5" descr="A black background with a black rectangle&#10;&#10;Description automatically generated">
            <a:extLst>
              <a:ext uri="{FF2B5EF4-FFF2-40B4-BE49-F238E27FC236}">
                <a16:creationId xmlns:a16="http://schemas.microsoft.com/office/drawing/2014/main" id="{B3BCB5BD-1B12-21A8-C6B6-2A57106BDB8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922100" y="0"/>
            <a:ext cx="5269900" cy="68580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B5DCC040-BEFD-9634-43E9-9121BCAA34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225" y="2921000"/>
            <a:ext cx="5607937" cy="627830"/>
          </a:xfrm>
        </p:spPr>
        <p:txBody>
          <a:bodyPr vert="horz" wrap="square" lIns="0" tIns="0" rIns="0" bIns="0" rtlCol="0" anchor="ctr" anchorCtr="0">
            <a:noAutofit/>
          </a:bodyPr>
          <a:lstStyle>
            <a:lvl1pPr algn="l" defTabSz="932742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lang="en-US" sz="70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2"/>
                    </a:gs>
                    <a:gs pos="22000">
                      <a:schemeClr val="accent1"/>
                    </a:gs>
                  </a:gsLst>
                  <a:lin ang="3600000" scaled="0"/>
                  <a:tileRect/>
                </a:gradFill>
                <a:effectLst/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 algn="l" defTabSz="932742" rtl="0" eaLnBrk="1" latinLnBrk="0" hangingPunct="1">
              <a:lnSpc>
                <a:spcPts val="7500"/>
              </a:lnSpc>
              <a:spcBef>
                <a:spcPct val="0"/>
              </a:spcBef>
              <a:buNone/>
            </a:pPr>
            <a:r>
              <a:rPr lang="en-US"/>
              <a:t>00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CC5BF35-9D1A-6EF1-55CB-2D658CA913B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3713931"/>
            <a:ext cx="5430837" cy="492443"/>
          </a:xfrm>
        </p:spPr>
        <p:txBody>
          <a:bodyPr/>
          <a:lstStyle>
            <a:lvl1pPr>
              <a:defRPr sz="3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Section title</a:t>
            </a:r>
          </a:p>
        </p:txBody>
      </p:sp>
      <p:pic>
        <p:nvPicPr>
          <p:cNvPr id="4" name="Picture 3" descr="A purple ball on a purple ball on a clear bar&#10;&#10;Description automatically generated with medium confidence">
            <a:extLst>
              <a:ext uri="{FF2B5EF4-FFF2-40B4-BE49-F238E27FC236}">
                <a16:creationId xmlns:a16="http://schemas.microsoft.com/office/drawing/2014/main" id="{6D2976F6-ACFD-86C8-D54A-5D6006ED73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90"/>
          <a:stretch/>
        </p:blipFill>
        <p:spPr>
          <a:xfrm>
            <a:off x="3957639" y="-1"/>
            <a:ext cx="8234362" cy="5763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9181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5 round images/text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25ADBFE-C736-3C63-F2B0-0E8749F1A1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487" y="3438427"/>
            <a:ext cx="6840109" cy="3429000"/>
          </a:xfrm>
          <a:prstGeom prst="rect">
            <a:avLst/>
          </a:prstGeom>
        </p:spPr>
      </p:pic>
      <p:pic>
        <p:nvPicPr>
          <p:cNvPr id="3" name="Picture 2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F27967B5-D35D-AACF-06A4-0E42E5CF7BE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43564" y="0"/>
            <a:ext cx="4448436" cy="3840658"/>
          </a:xfrm>
          <a:prstGeom prst="rect">
            <a:avLst/>
          </a:prstGeom>
        </p:spPr>
      </p:pic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671011"/>
            <a:ext cx="1737360" cy="1737360"/>
          </a:xfrm>
          <a:prstGeom prst="ellipse">
            <a:avLst/>
          </a:prstGeom>
          <a:gradFill>
            <a:gsLst>
              <a:gs pos="0">
                <a:schemeClr val="accent5"/>
              </a:gs>
              <a:gs pos="100000">
                <a:schemeClr val="accent1"/>
              </a:gs>
            </a:gsLst>
            <a:lin ang="3600000" scaled="0"/>
          </a:gradFill>
        </p:spPr>
        <p:txBody>
          <a:bodyPr lIns="0" tIns="0" rIns="0" bIns="59436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700" b="1" kern="1200" spc="0" baseline="0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4642946"/>
            <a:ext cx="1737360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905506" y="4642946"/>
            <a:ext cx="1737360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227320" y="4642947"/>
            <a:ext cx="1737360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548118" y="4642946"/>
            <a:ext cx="1737360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133C357E-ECC0-485F-9033-5D4DEC8774B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869423" y="4642946"/>
            <a:ext cx="1737360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D7969A-8773-9EDF-DC92-BA9D58D551B5}"/>
              </a:ext>
            </a:extLst>
          </p:cNvPr>
          <p:cNvSpPr>
            <a:spLocks noGrp="1" noChangeAspect="1"/>
          </p:cNvSpPr>
          <p:nvPr>
            <p:ph type="pic" sz="quarter" idx="25" hasCustomPrompt="1"/>
          </p:nvPr>
        </p:nvSpPr>
        <p:spPr bwMode="ltGray">
          <a:xfrm>
            <a:off x="2899508" y="2671011"/>
            <a:ext cx="1737360" cy="1737360"/>
          </a:xfrm>
          <a:prstGeom prst="ellipse">
            <a:avLst/>
          </a:prstGeom>
          <a:gradFill>
            <a:gsLst>
              <a:gs pos="0">
                <a:schemeClr val="accent5"/>
              </a:gs>
              <a:gs pos="100000">
                <a:schemeClr val="accent1"/>
              </a:gs>
            </a:gsLst>
            <a:lin ang="3600000" scaled="0"/>
          </a:gradFill>
        </p:spPr>
        <p:txBody>
          <a:bodyPr lIns="0" tIns="0" rIns="0" bIns="59436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700" b="1" kern="1200" spc="0" baseline="0" dirty="0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A7A879F-00F3-4924-BB38-7BFCD8D11923}"/>
              </a:ext>
            </a:extLst>
          </p:cNvPr>
          <p:cNvSpPr>
            <a:spLocks noGrp="1" noChangeAspect="1"/>
          </p:cNvSpPr>
          <p:nvPr>
            <p:ph type="pic" sz="quarter" idx="26" hasCustomPrompt="1"/>
          </p:nvPr>
        </p:nvSpPr>
        <p:spPr bwMode="ltGray">
          <a:xfrm>
            <a:off x="5226539" y="2671011"/>
            <a:ext cx="1737360" cy="1737360"/>
          </a:xfrm>
          <a:prstGeom prst="ellipse">
            <a:avLst/>
          </a:prstGeom>
          <a:gradFill>
            <a:gsLst>
              <a:gs pos="0">
                <a:schemeClr val="accent5"/>
              </a:gs>
              <a:gs pos="100000">
                <a:schemeClr val="accent1"/>
              </a:gs>
            </a:gsLst>
            <a:lin ang="3600000" scaled="0"/>
          </a:gradFill>
        </p:spPr>
        <p:txBody>
          <a:bodyPr lIns="0" tIns="0" rIns="0" bIns="59436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700" b="1" kern="1200" spc="0" baseline="0" dirty="0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68E3DAE-9F49-F1CB-B401-ABA19A65E4C9}"/>
              </a:ext>
            </a:extLst>
          </p:cNvPr>
          <p:cNvSpPr>
            <a:spLocks noGrp="1" noChangeAspect="1"/>
          </p:cNvSpPr>
          <p:nvPr>
            <p:ph type="pic" sz="quarter" idx="27" hasCustomPrompt="1"/>
          </p:nvPr>
        </p:nvSpPr>
        <p:spPr bwMode="ltGray">
          <a:xfrm>
            <a:off x="7541847" y="2671011"/>
            <a:ext cx="1737360" cy="1737360"/>
          </a:xfrm>
          <a:prstGeom prst="ellipse">
            <a:avLst/>
          </a:prstGeom>
          <a:gradFill>
            <a:gsLst>
              <a:gs pos="0">
                <a:schemeClr val="accent5"/>
              </a:gs>
              <a:gs pos="100000">
                <a:schemeClr val="accent1"/>
              </a:gs>
            </a:gsLst>
            <a:lin ang="3600000" scaled="0"/>
          </a:gradFill>
        </p:spPr>
        <p:txBody>
          <a:bodyPr lIns="0" tIns="0" rIns="0" bIns="59436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700" b="1" kern="1200" spc="0" baseline="0" dirty="0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14182EE-8ADB-21BC-4705-6FDE85A7D5C5}"/>
              </a:ext>
            </a:extLst>
          </p:cNvPr>
          <p:cNvSpPr>
            <a:spLocks noGrp="1" noChangeAspect="1"/>
          </p:cNvSpPr>
          <p:nvPr>
            <p:ph type="pic" sz="quarter" idx="28" hasCustomPrompt="1"/>
          </p:nvPr>
        </p:nvSpPr>
        <p:spPr bwMode="ltGray">
          <a:xfrm>
            <a:off x="9863016" y="2671011"/>
            <a:ext cx="1737360" cy="1737360"/>
          </a:xfrm>
          <a:prstGeom prst="ellipse">
            <a:avLst/>
          </a:prstGeom>
          <a:gradFill>
            <a:gsLst>
              <a:gs pos="0">
                <a:schemeClr val="accent5"/>
              </a:gs>
              <a:gs pos="100000">
                <a:schemeClr val="accent1"/>
              </a:gs>
            </a:gsLst>
            <a:lin ang="3600000" scaled="0"/>
          </a:gradFill>
        </p:spPr>
        <p:txBody>
          <a:bodyPr lIns="0" tIns="0" rIns="0" bIns="59436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700" b="1" kern="1200" spc="0" baseline="0" dirty="0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121F7F2-283D-1D39-FFE5-F8F20679E2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6740" y="1320606"/>
            <a:ext cx="11018520" cy="615553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12915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664">
          <p15:clr>
            <a:srgbClr val="5ACBF0"/>
          </p15:clr>
        </p15:guide>
        <p15:guide id="3" pos="6216">
          <p15:clr>
            <a:srgbClr val="5ACBF0"/>
          </p15:clr>
        </p15:guide>
        <p15:guide id="5" pos="5850">
          <p15:clr>
            <a:srgbClr val="5ACBF0"/>
          </p15:clr>
        </p15:guide>
        <p15:guide id="7" pos="4392">
          <p15:clr>
            <a:srgbClr val="5ACBF0"/>
          </p15:clr>
        </p15:guide>
        <p15:guide id="8" pos="3292">
          <p15:clr>
            <a:srgbClr val="5ACBF0"/>
          </p15:clr>
        </p15:guide>
        <p15:guide id="10" pos="2926">
          <p15:clr>
            <a:srgbClr val="5ACBF0"/>
          </p15:clr>
        </p15:guide>
        <p15:guide id="11" pos="4754">
          <p15:clr>
            <a:srgbClr val="5ACBF0"/>
          </p15:clr>
        </p15:guide>
        <p15:guide id="13" pos="1464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30">
          <p15:clr>
            <a:srgbClr val="5ACBF0"/>
          </p15:clr>
        </p15:guide>
        <p15:guide id="16" orient="horz" pos="2533">
          <p15:clr>
            <a:srgbClr val="5ACBF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quote/image righ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A9C776D-0B0A-055D-CA70-40BDA2B77A8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6051" y="3438427"/>
            <a:ext cx="6840109" cy="3429000"/>
          </a:xfrm>
          <a:prstGeom prst="rect">
            <a:avLst/>
          </a:prstGeom>
        </p:spPr>
      </p:pic>
      <p:pic>
        <p:nvPicPr>
          <p:cNvPr id="6" name="Picture 5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3A869C8B-6D1C-5F72-5874-6EF0B4162B6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52991" y="0"/>
            <a:ext cx="4448436" cy="3840658"/>
          </a:xfrm>
          <a:prstGeom prst="rect">
            <a:avLst/>
          </a:prstGeom>
        </p:spPr>
      </p:pic>
      <p:sp>
        <p:nvSpPr>
          <p:cNvPr id="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D1A77B2-A988-B9A1-DE55-3FD25E9F57D1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 bwMode="ltGray">
          <a:xfrm>
            <a:off x="7102333" y="1853587"/>
            <a:ext cx="3760469" cy="3760470"/>
          </a:xfrm>
          <a:gradFill>
            <a:gsLst>
              <a:gs pos="0">
                <a:schemeClr val="accent5"/>
              </a:gs>
              <a:gs pos="100000">
                <a:schemeClr val="accent1"/>
              </a:gs>
            </a:gsLst>
            <a:lin ang="3000000" scaled="0"/>
          </a:gra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000" b="1" kern="1200" spc="0" baseline="0" dirty="0">
                <a:solidFill>
                  <a:schemeClr val="bg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4B878651-6EA0-F1DE-DDB3-D4C07A4E594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09699" y="2696798"/>
            <a:ext cx="4451089" cy="1107996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</a:t>
            </a:r>
            <a:r>
              <a:rPr lang="en-US"/>
              <a:t> </a:t>
            </a:r>
            <a:r>
              <a:rPr lang="en-US" err="1"/>
              <a:t>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.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2A3F807-DEFB-6026-D7BD-82284EB7FB76}"/>
              </a:ext>
            </a:extLst>
          </p:cNvPr>
          <p:cNvSpPr/>
          <p:nvPr/>
        </p:nvSpPr>
        <p:spPr>
          <a:xfrm flipH="1">
            <a:off x="570676" y="2199576"/>
            <a:ext cx="680608" cy="604267"/>
          </a:xfrm>
          <a:custGeom>
            <a:avLst/>
            <a:gdLst>
              <a:gd name="connsiteX0" fmla="*/ 393237 w 674431"/>
              <a:gd name="connsiteY0" fmla="*/ 0 h 587906"/>
              <a:gd name="connsiteX1" fmla="*/ 616089 w 674431"/>
              <a:gd name="connsiteY1" fmla="*/ 0 h 587906"/>
              <a:gd name="connsiteX2" fmla="*/ 616151 w 674431"/>
              <a:gd name="connsiteY2" fmla="*/ 0 h 587906"/>
              <a:gd name="connsiteX3" fmla="*/ 674431 w 674431"/>
              <a:gd name="connsiteY3" fmla="*/ 58280 h 587906"/>
              <a:gd name="connsiteX4" fmla="*/ 674431 w 674431"/>
              <a:gd name="connsiteY4" fmla="*/ 221738 h 587906"/>
              <a:gd name="connsiteX5" fmla="*/ 597219 w 674431"/>
              <a:gd name="connsiteY5" fmla="*/ 471750 h 587906"/>
              <a:gd name="connsiteX6" fmla="*/ 393361 w 674431"/>
              <a:gd name="connsiteY6" fmla="*/ 587630 h 587906"/>
              <a:gd name="connsiteX7" fmla="*/ 380245 w 674431"/>
              <a:gd name="connsiteY7" fmla="*/ 577174 h 587906"/>
              <a:gd name="connsiteX8" fmla="*/ 380245 w 674431"/>
              <a:gd name="connsiteY8" fmla="*/ 489011 h 587906"/>
              <a:gd name="connsiteX9" fmla="*/ 387484 w 674431"/>
              <a:gd name="connsiteY9" fmla="*/ 478865 h 587906"/>
              <a:gd name="connsiteX10" fmla="*/ 523100 w 674431"/>
              <a:gd name="connsiteY10" fmla="*/ 363541 h 587906"/>
              <a:gd name="connsiteX11" fmla="*/ 540423 w 674431"/>
              <a:gd name="connsiteY11" fmla="*/ 283112 h 587906"/>
              <a:gd name="connsiteX12" fmla="*/ 533308 w 674431"/>
              <a:gd name="connsiteY12" fmla="*/ 276306 h 587906"/>
              <a:gd name="connsiteX13" fmla="*/ 393361 w 674431"/>
              <a:gd name="connsiteY13" fmla="*/ 276306 h 587906"/>
              <a:gd name="connsiteX14" fmla="*/ 374986 w 674431"/>
              <a:gd name="connsiteY14" fmla="*/ 257931 h 587906"/>
              <a:gd name="connsiteX15" fmla="*/ 374986 w 674431"/>
              <a:gd name="connsiteY15" fmla="*/ 18251 h 587906"/>
              <a:gd name="connsiteX16" fmla="*/ 393237 w 674431"/>
              <a:gd name="connsiteY16" fmla="*/ 0 h 587906"/>
              <a:gd name="connsiteX17" fmla="*/ 58466 w 674431"/>
              <a:gd name="connsiteY17" fmla="*/ 0 h 587906"/>
              <a:gd name="connsiteX18" fmla="*/ 281070 w 674431"/>
              <a:gd name="connsiteY18" fmla="*/ 0 h 587906"/>
              <a:gd name="connsiteX19" fmla="*/ 299445 w 674431"/>
              <a:gd name="connsiteY19" fmla="*/ 18375 h 587906"/>
              <a:gd name="connsiteX20" fmla="*/ 299445 w 674431"/>
              <a:gd name="connsiteY20" fmla="*/ 221738 h 587906"/>
              <a:gd name="connsiteX21" fmla="*/ 222233 w 674431"/>
              <a:gd name="connsiteY21" fmla="*/ 471750 h 587906"/>
              <a:gd name="connsiteX22" fmla="*/ 18375 w 674431"/>
              <a:gd name="connsiteY22" fmla="*/ 587630 h 587906"/>
              <a:gd name="connsiteX23" fmla="*/ 5259 w 674431"/>
              <a:gd name="connsiteY23" fmla="*/ 577174 h 587906"/>
              <a:gd name="connsiteX24" fmla="*/ 5259 w 674431"/>
              <a:gd name="connsiteY24" fmla="*/ 489011 h 587906"/>
              <a:gd name="connsiteX25" fmla="*/ 12497 w 674431"/>
              <a:gd name="connsiteY25" fmla="*/ 478865 h 587906"/>
              <a:gd name="connsiteX26" fmla="*/ 148114 w 674431"/>
              <a:gd name="connsiteY26" fmla="*/ 363541 h 587906"/>
              <a:gd name="connsiteX27" fmla="*/ 165437 w 674431"/>
              <a:gd name="connsiteY27" fmla="*/ 283112 h 587906"/>
              <a:gd name="connsiteX28" fmla="*/ 158322 w 674431"/>
              <a:gd name="connsiteY28" fmla="*/ 276306 h 587906"/>
              <a:gd name="connsiteX29" fmla="*/ 18375 w 674431"/>
              <a:gd name="connsiteY29" fmla="*/ 276306 h 587906"/>
              <a:gd name="connsiteX30" fmla="*/ 0 w 674431"/>
              <a:gd name="connsiteY30" fmla="*/ 257931 h 587906"/>
              <a:gd name="connsiteX31" fmla="*/ 0 w 674431"/>
              <a:gd name="connsiteY31" fmla="*/ 58466 h 587906"/>
              <a:gd name="connsiteX32" fmla="*/ 58466 w 674431"/>
              <a:gd name="connsiteY32" fmla="*/ 0 h 587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674431" h="587906">
                <a:moveTo>
                  <a:pt x="393237" y="0"/>
                </a:moveTo>
                <a:lnTo>
                  <a:pt x="616089" y="0"/>
                </a:lnTo>
                <a:lnTo>
                  <a:pt x="616151" y="0"/>
                </a:lnTo>
                <a:cubicBezTo>
                  <a:pt x="648322" y="0"/>
                  <a:pt x="674431" y="26109"/>
                  <a:pt x="674431" y="58280"/>
                </a:cubicBezTo>
                <a:lnTo>
                  <a:pt x="674431" y="221738"/>
                </a:lnTo>
                <a:cubicBezTo>
                  <a:pt x="674431" y="328152"/>
                  <a:pt x="648694" y="411490"/>
                  <a:pt x="597219" y="471750"/>
                </a:cubicBezTo>
                <a:cubicBezTo>
                  <a:pt x="548157" y="529102"/>
                  <a:pt x="480225" y="567770"/>
                  <a:pt x="393361" y="587630"/>
                </a:cubicBezTo>
                <a:cubicBezTo>
                  <a:pt x="386679" y="589177"/>
                  <a:pt x="380245" y="584042"/>
                  <a:pt x="380245" y="577174"/>
                </a:cubicBezTo>
                <a:lnTo>
                  <a:pt x="380245" y="489011"/>
                </a:lnTo>
                <a:cubicBezTo>
                  <a:pt x="380245" y="484433"/>
                  <a:pt x="383153" y="480288"/>
                  <a:pt x="387484" y="478865"/>
                </a:cubicBezTo>
                <a:cubicBezTo>
                  <a:pt x="454240" y="456778"/>
                  <a:pt x="499466" y="418295"/>
                  <a:pt x="523100" y="363541"/>
                </a:cubicBezTo>
                <a:cubicBezTo>
                  <a:pt x="535969" y="335824"/>
                  <a:pt x="541784" y="309035"/>
                  <a:pt x="540423" y="283112"/>
                </a:cubicBezTo>
                <a:cubicBezTo>
                  <a:pt x="540238" y="279276"/>
                  <a:pt x="537082" y="276306"/>
                  <a:pt x="533308" y="276306"/>
                </a:cubicBezTo>
                <a:lnTo>
                  <a:pt x="393361" y="276306"/>
                </a:lnTo>
                <a:cubicBezTo>
                  <a:pt x="383215" y="276306"/>
                  <a:pt x="374986" y="268078"/>
                  <a:pt x="374986" y="257931"/>
                </a:cubicBezTo>
                <a:lnTo>
                  <a:pt x="374986" y="18251"/>
                </a:lnTo>
                <a:cubicBezTo>
                  <a:pt x="374986" y="8167"/>
                  <a:pt x="383153" y="0"/>
                  <a:pt x="393237" y="0"/>
                </a:cubicBezTo>
                <a:close/>
                <a:moveTo>
                  <a:pt x="58466" y="0"/>
                </a:moveTo>
                <a:lnTo>
                  <a:pt x="281070" y="0"/>
                </a:lnTo>
                <a:cubicBezTo>
                  <a:pt x="291216" y="0"/>
                  <a:pt x="299445" y="8229"/>
                  <a:pt x="299445" y="18375"/>
                </a:cubicBezTo>
                <a:lnTo>
                  <a:pt x="299445" y="221738"/>
                </a:lnTo>
                <a:cubicBezTo>
                  <a:pt x="299445" y="328152"/>
                  <a:pt x="273708" y="411490"/>
                  <a:pt x="222233" y="471750"/>
                </a:cubicBezTo>
                <a:cubicBezTo>
                  <a:pt x="173171" y="529102"/>
                  <a:pt x="105239" y="567770"/>
                  <a:pt x="18375" y="587630"/>
                </a:cubicBezTo>
                <a:cubicBezTo>
                  <a:pt x="11631" y="589177"/>
                  <a:pt x="5259" y="584042"/>
                  <a:pt x="5259" y="577174"/>
                </a:cubicBezTo>
                <a:lnTo>
                  <a:pt x="5259" y="489011"/>
                </a:lnTo>
                <a:cubicBezTo>
                  <a:pt x="5259" y="484433"/>
                  <a:pt x="8167" y="480288"/>
                  <a:pt x="12497" y="478865"/>
                </a:cubicBezTo>
                <a:cubicBezTo>
                  <a:pt x="79254" y="456778"/>
                  <a:pt x="124480" y="418295"/>
                  <a:pt x="148114" y="363541"/>
                </a:cubicBezTo>
                <a:cubicBezTo>
                  <a:pt x="160983" y="335824"/>
                  <a:pt x="166798" y="309035"/>
                  <a:pt x="165437" y="283112"/>
                </a:cubicBezTo>
                <a:cubicBezTo>
                  <a:pt x="165252" y="279276"/>
                  <a:pt x="162096" y="276306"/>
                  <a:pt x="158322" y="276306"/>
                </a:cubicBezTo>
                <a:lnTo>
                  <a:pt x="18375" y="276306"/>
                </a:lnTo>
                <a:cubicBezTo>
                  <a:pt x="8229" y="276306"/>
                  <a:pt x="0" y="268078"/>
                  <a:pt x="0" y="257931"/>
                </a:cubicBezTo>
                <a:lnTo>
                  <a:pt x="0" y="58466"/>
                </a:lnTo>
                <a:cubicBezTo>
                  <a:pt x="0" y="26171"/>
                  <a:pt x="26171" y="0"/>
                  <a:pt x="58466" y="0"/>
                </a:cubicBezTo>
                <a:close/>
              </a:path>
            </a:pathLst>
          </a:custGeom>
          <a:solidFill>
            <a:schemeClr val="accent1"/>
          </a:solidFill>
          <a:ln w="611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6B8F6EDE-3287-C98A-2287-E97E9546E9E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09699" y="4036953"/>
            <a:ext cx="4451089" cy="184666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200" b="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6A09FF7-A79C-7368-D4C6-B5CE55329C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61555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7350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hort quote/nam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4B878651-6EA0-F1DE-DDB3-D4C07A4E594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09699" y="2696798"/>
            <a:ext cx="4451089" cy="1107996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</a:t>
            </a:r>
            <a:r>
              <a:rPr lang="en-US"/>
              <a:t> </a:t>
            </a:r>
            <a:r>
              <a:rPr lang="en-US" err="1"/>
              <a:t>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.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2A3F807-DEFB-6026-D7BD-82284EB7FB76}"/>
              </a:ext>
            </a:extLst>
          </p:cNvPr>
          <p:cNvSpPr/>
          <p:nvPr/>
        </p:nvSpPr>
        <p:spPr>
          <a:xfrm flipH="1">
            <a:off x="570676" y="2199576"/>
            <a:ext cx="680608" cy="604267"/>
          </a:xfrm>
          <a:custGeom>
            <a:avLst/>
            <a:gdLst>
              <a:gd name="connsiteX0" fmla="*/ 393237 w 674431"/>
              <a:gd name="connsiteY0" fmla="*/ 0 h 587906"/>
              <a:gd name="connsiteX1" fmla="*/ 616089 w 674431"/>
              <a:gd name="connsiteY1" fmla="*/ 0 h 587906"/>
              <a:gd name="connsiteX2" fmla="*/ 616151 w 674431"/>
              <a:gd name="connsiteY2" fmla="*/ 0 h 587906"/>
              <a:gd name="connsiteX3" fmla="*/ 674431 w 674431"/>
              <a:gd name="connsiteY3" fmla="*/ 58280 h 587906"/>
              <a:gd name="connsiteX4" fmla="*/ 674431 w 674431"/>
              <a:gd name="connsiteY4" fmla="*/ 221738 h 587906"/>
              <a:gd name="connsiteX5" fmla="*/ 597219 w 674431"/>
              <a:gd name="connsiteY5" fmla="*/ 471750 h 587906"/>
              <a:gd name="connsiteX6" fmla="*/ 393361 w 674431"/>
              <a:gd name="connsiteY6" fmla="*/ 587630 h 587906"/>
              <a:gd name="connsiteX7" fmla="*/ 380245 w 674431"/>
              <a:gd name="connsiteY7" fmla="*/ 577174 h 587906"/>
              <a:gd name="connsiteX8" fmla="*/ 380245 w 674431"/>
              <a:gd name="connsiteY8" fmla="*/ 489011 h 587906"/>
              <a:gd name="connsiteX9" fmla="*/ 387484 w 674431"/>
              <a:gd name="connsiteY9" fmla="*/ 478865 h 587906"/>
              <a:gd name="connsiteX10" fmla="*/ 523100 w 674431"/>
              <a:gd name="connsiteY10" fmla="*/ 363541 h 587906"/>
              <a:gd name="connsiteX11" fmla="*/ 540423 w 674431"/>
              <a:gd name="connsiteY11" fmla="*/ 283112 h 587906"/>
              <a:gd name="connsiteX12" fmla="*/ 533308 w 674431"/>
              <a:gd name="connsiteY12" fmla="*/ 276306 h 587906"/>
              <a:gd name="connsiteX13" fmla="*/ 393361 w 674431"/>
              <a:gd name="connsiteY13" fmla="*/ 276306 h 587906"/>
              <a:gd name="connsiteX14" fmla="*/ 374986 w 674431"/>
              <a:gd name="connsiteY14" fmla="*/ 257931 h 587906"/>
              <a:gd name="connsiteX15" fmla="*/ 374986 w 674431"/>
              <a:gd name="connsiteY15" fmla="*/ 18251 h 587906"/>
              <a:gd name="connsiteX16" fmla="*/ 393237 w 674431"/>
              <a:gd name="connsiteY16" fmla="*/ 0 h 587906"/>
              <a:gd name="connsiteX17" fmla="*/ 58466 w 674431"/>
              <a:gd name="connsiteY17" fmla="*/ 0 h 587906"/>
              <a:gd name="connsiteX18" fmla="*/ 281070 w 674431"/>
              <a:gd name="connsiteY18" fmla="*/ 0 h 587906"/>
              <a:gd name="connsiteX19" fmla="*/ 299445 w 674431"/>
              <a:gd name="connsiteY19" fmla="*/ 18375 h 587906"/>
              <a:gd name="connsiteX20" fmla="*/ 299445 w 674431"/>
              <a:gd name="connsiteY20" fmla="*/ 221738 h 587906"/>
              <a:gd name="connsiteX21" fmla="*/ 222233 w 674431"/>
              <a:gd name="connsiteY21" fmla="*/ 471750 h 587906"/>
              <a:gd name="connsiteX22" fmla="*/ 18375 w 674431"/>
              <a:gd name="connsiteY22" fmla="*/ 587630 h 587906"/>
              <a:gd name="connsiteX23" fmla="*/ 5259 w 674431"/>
              <a:gd name="connsiteY23" fmla="*/ 577174 h 587906"/>
              <a:gd name="connsiteX24" fmla="*/ 5259 w 674431"/>
              <a:gd name="connsiteY24" fmla="*/ 489011 h 587906"/>
              <a:gd name="connsiteX25" fmla="*/ 12497 w 674431"/>
              <a:gd name="connsiteY25" fmla="*/ 478865 h 587906"/>
              <a:gd name="connsiteX26" fmla="*/ 148114 w 674431"/>
              <a:gd name="connsiteY26" fmla="*/ 363541 h 587906"/>
              <a:gd name="connsiteX27" fmla="*/ 165437 w 674431"/>
              <a:gd name="connsiteY27" fmla="*/ 283112 h 587906"/>
              <a:gd name="connsiteX28" fmla="*/ 158322 w 674431"/>
              <a:gd name="connsiteY28" fmla="*/ 276306 h 587906"/>
              <a:gd name="connsiteX29" fmla="*/ 18375 w 674431"/>
              <a:gd name="connsiteY29" fmla="*/ 276306 h 587906"/>
              <a:gd name="connsiteX30" fmla="*/ 0 w 674431"/>
              <a:gd name="connsiteY30" fmla="*/ 257931 h 587906"/>
              <a:gd name="connsiteX31" fmla="*/ 0 w 674431"/>
              <a:gd name="connsiteY31" fmla="*/ 58466 h 587906"/>
              <a:gd name="connsiteX32" fmla="*/ 58466 w 674431"/>
              <a:gd name="connsiteY32" fmla="*/ 0 h 587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674431" h="587906">
                <a:moveTo>
                  <a:pt x="393237" y="0"/>
                </a:moveTo>
                <a:lnTo>
                  <a:pt x="616089" y="0"/>
                </a:lnTo>
                <a:lnTo>
                  <a:pt x="616151" y="0"/>
                </a:lnTo>
                <a:cubicBezTo>
                  <a:pt x="648322" y="0"/>
                  <a:pt x="674431" y="26109"/>
                  <a:pt x="674431" y="58280"/>
                </a:cubicBezTo>
                <a:lnTo>
                  <a:pt x="674431" y="221738"/>
                </a:lnTo>
                <a:cubicBezTo>
                  <a:pt x="674431" y="328152"/>
                  <a:pt x="648694" y="411490"/>
                  <a:pt x="597219" y="471750"/>
                </a:cubicBezTo>
                <a:cubicBezTo>
                  <a:pt x="548157" y="529102"/>
                  <a:pt x="480225" y="567770"/>
                  <a:pt x="393361" y="587630"/>
                </a:cubicBezTo>
                <a:cubicBezTo>
                  <a:pt x="386679" y="589177"/>
                  <a:pt x="380245" y="584042"/>
                  <a:pt x="380245" y="577174"/>
                </a:cubicBezTo>
                <a:lnTo>
                  <a:pt x="380245" y="489011"/>
                </a:lnTo>
                <a:cubicBezTo>
                  <a:pt x="380245" y="484433"/>
                  <a:pt x="383153" y="480288"/>
                  <a:pt x="387484" y="478865"/>
                </a:cubicBezTo>
                <a:cubicBezTo>
                  <a:pt x="454240" y="456778"/>
                  <a:pt x="499466" y="418295"/>
                  <a:pt x="523100" y="363541"/>
                </a:cubicBezTo>
                <a:cubicBezTo>
                  <a:pt x="535969" y="335824"/>
                  <a:pt x="541784" y="309035"/>
                  <a:pt x="540423" y="283112"/>
                </a:cubicBezTo>
                <a:cubicBezTo>
                  <a:pt x="540238" y="279276"/>
                  <a:pt x="537082" y="276306"/>
                  <a:pt x="533308" y="276306"/>
                </a:cubicBezTo>
                <a:lnTo>
                  <a:pt x="393361" y="276306"/>
                </a:lnTo>
                <a:cubicBezTo>
                  <a:pt x="383215" y="276306"/>
                  <a:pt x="374986" y="268078"/>
                  <a:pt x="374986" y="257931"/>
                </a:cubicBezTo>
                <a:lnTo>
                  <a:pt x="374986" y="18251"/>
                </a:lnTo>
                <a:cubicBezTo>
                  <a:pt x="374986" y="8167"/>
                  <a:pt x="383153" y="0"/>
                  <a:pt x="393237" y="0"/>
                </a:cubicBezTo>
                <a:close/>
                <a:moveTo>
                  <a:pt x="58466" y="0"/>
                </a:moveTo>
                <a:lnTo>
                  <a:pt x="281070" y="0"/>
                </a:lnTo>
                <a:cubicBezTo>
                  <a:pt x="291216" y="0"/>
                  <a:pt x="299445" y="8229"/>
                  <a:pt x="299445" y="18375"/>
                </a:cubicBezTo>
                <a:lnTo>
                  <a:pt x="299445" y="221738"/>
                </a:lnTo>
                <a:cubicBezTo>
                  <a:pt x="299445" y="328152"/>
                  <a:pt x="273708" y="411490"/>
                  <a:pt x="222233" y="471750"/>
                </a:cubicBezTo>
                <a:cubicBezTo>
                  <a:pt x="173171" y="529102"/>
                  <a:pt x="105239" y="567770"/>
                  <a:pt x="18375" y="587630"/>
                </a:cubicBezTo>
                <a:cubicBezTo>
                  <a:pt x="11631" y="589177"/>
                  <a:pt x="5259" y="584042"/>
                  <a:pt x="5259" y="577174"/>
                </a:cubicBezTo>
                <a:lnTo>
                  <a:pt x="5259" y="489011"/>
                </a:lnTo>
                <a:cubicBezTo>
                  <a:pt x="5259" y="484433"/>
                  <a:pt x="8167" y="480288"/>
                  <a:pt x="12497" y="478865"/>
                </a:cubicBezTo>
                <a:cubicBezTo>
                  <a:pt x="79254" y="456778"/>
                  <a:pt x="124480" y="418295"/>
                  <a:pt x="148114" y="363541"/>
                </a:cubicBezTo>
                <a:cubicBezTo>
                  <a:pt x="160983" y="335824"/>
                  <a:pt x="166798" y="309035"/>
                  <a:pt x="165437" y="283112"/>
                </a:cubicBezTo>
                <a:cubicBezTo>
                  <a:pt x="165252" y="279276"/>
                  <a:pt x="162096" y="276306"/>
                  <a:pt x="158322" y="276306"/>
                </a:cubicBezTo>
                <a:lnTo>
                  <a:pt x="18375" y="276306"/>
                </a:lnTo>
                <a:cubicBezTo>
                  <a:pt x="8229" y="276306"/>
                  <a:pt x="0" y="268078"/>
                  <a:pt x="0" y="257931"/>
                </a:cubicBezTo>
                <a:lnTo>
                  <a:pt x="0" y="58466"/>
                </a:lnTo>
                <a:cubicBezTo>
                  <a:pt x="0" y="26171"/>
                  <a:pt x="26171" y="0"/>
                  <a:pt x="58466" y="0"/>
                </a:cubicBezTo>
                <a:close/>
              </a:path>
            </a:pathLst>
          </a:custGeom>
          <a:solidFill>
            <a:schemeClr val="accent1"/>
          </a:solidFill>
          <a:ln w="611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6B8F6EDE-3287-C98A-2287-E97E9546E9E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09699" y="4036953"/>
            <a:ext cx="4451089" cy="184666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200" b="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pic>
        <p:nvPicPr>
          <p:cNvPr id="2" name="Picture 1" descr="A purple dot pattern on a black background&#10;&#10;Description automatically generated">
            <a:extLst>
              <a:ext uri="{FF2B5EF4-FFF2-40B4-BE49-F238E27FC236}">
                <a16:creationId xmlns:a16="http://schemas.microsoft.com/office/drawing/2014/main" id="{C87F9B58-0572-5401-2FFB-58A8754770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94493" y="7025"/>
            <a:ext cx="8906934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5523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 - 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74E7A6D9-8D07-53CA-51FC-97406C072D0B}"/>
              </a:ext>
            </a:extLst>
          </p:cNvPr>
          <p:cNvSpPr/>
          <p:nvPr userDrawn="1"/>
        </p:nvSpPr>
        <p:spPr bwMode="auto">
          <a:xfrm>
            <a:off x="573864" y="521487"/>
            <a:ext cx="1550569" cy="1550569"/>
          </a:xfrm>
          <a:prstGeom prst="ellipse">
            <a:avLst/>
          </a:prstGeom>
          <a:solidFill>
            <a:schemeClr val="bg1"/>
          </a:solidFill>
          <a:ln w="25400">
            <a:gradFill>
              <a:gsLst>
                <a:gs pos="100000">
                  <a:schemeClr val="accent5"/>
                </a:gs>
                <a:gs pos="73000">
                  <a:schemeClr val="accent2"/>
                </a:gs>
              </a:gsLst>
              <a:lin ang="4200000" scaled="0"/>
            </a:gradFill>
            <a:headEnd type="none" w="med" len="med"/>
            <a:tailEnd type="none" w="med" len="med"/>
          </a:ln>
          <a:effectLst>
            <a:outerShdw blurRad="952500" dist="190500" dir="4200000" sx="90000" sy="90000" algn="ctr" rotWithShape="0">
              <a:schemeClr val="accent5">
                <a:alpha val="30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C0ADD465-A3DF-B039-9CE6-A5914F173B0D}"/>
              </a:ext>
            </a:extLst>
          </p:cNvPr>
          <p:cNvSpPr>
            <a:spLocks noGrp="1" noChangeAspect="1"/>
          </p:cNvSpPr>
          <p:nvPr>
            <p:ph type="pic" sz="quarter" idx="27" hasCustomPrompt="1"/>
          </p:nvPr>
        </p:nvSpPr>
        <p:spPr bwMode="ltGray">
          <a:xfrm>
            <a:off x="718931" y="666554"/>
            <a:ext cx="1260435" cy="1260435"/>
          </a:xfrm>
          <a:prstGeom prst="ellipse">
            <a:avLst/>
          </a:prstGeom>
          <a:gradFill>
            <a:gsLst>
              <a:gs pos="0">
                <a:schemeClr val="accent5"/>
              </a:gs>
              <a:gs pos="100000">
                <a:schemeClr val="accent1"/>
              </a:gs>
            </a:gsLst>
            <a:lin ang="3600000" scaled="0"/>
          </a:gradFill>
        </p:spPr>
        <p:txBody>
          <a:bodyPr lIns="0" tIns="64008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lang="en-US" sz="800" b="1" i="0" cap="none" spc="0" baseline="0" dirty="0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r>
              <a:rPr lang="en-US"/>
              <a:t>Drag &amp; drop your photo here or click or tap icon below to insert</a:t>
            </a:r>
          </a:p>
        </p:txBody>
      </p:sp>
      <p:pic>
        <p:nvPicPr>
          <p:cNvPr id="5" name="Picture 4" descr="A purple dot pattern on a black background&#10;&#10;Description automatically generated">
            <a:extLst>
              <a:ext uri="{FF2B5EF4-FFF2-40B4-BE49-F238E27FC236}">
                <a16:creationId xmlns:a16="http://schemas.microsoft.com/office/drawing/2014/main" id="{008FE13E-51E0-0BF3-1B86-351F70E116C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85066" y="-1"/>
            <a:ext cx="8906934" cy="6858001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1ECD966E-E41B-2292-2FDD-5ECBF89BEC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562684" y="2485571"/>
            <a:ext cx="5452803" cy="1046440"/>
          </a:xfr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ct val="85000"/>
              </a:lnSpc>
              <a:defRPr lang="en-US" sz="40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Demo:</a:t>
            </a:r>
            <a:br>
              <a:rPr lang="en-US"/>
            </a:br>
            <a:r>
              <a:rPr lang="en-US"/>
              <a:t>Demo title here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7B9A43D5-2208-00A3-5F39-11C96AAF865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62684" y="3774455"/>
            <a:ext cx="5452803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lang="en-US" sz="1800" b="1" kern="1200" spc="0" baseline="0" dirty="0">
                <a:gradFill>
                  <a:gsLst>
                    <a:gs pos="100000">
                      <a:schemeClr val="accent2"/>
                    </a:gs>
                    <a:gs pos="44000">
                      <a:schemeClr val="accent1"/>
                    </a:gs>
                  </a:gsLst>
                  <a:lin ang="48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</a:pPr>
            <a:r>
              <a:rPr lang="en-US"/>
              <a:t>Speaker name or subtitle text </a:t>
            </a:r>
          </a:p>
        </p:txBody>
      </p:sp>
    </p:spTree>
    <p:extLst>
      <p:ext uri="{BB962C8B-B14F-4D97-AF65-F5344CB8AC3E}">
        <p14:creationId xmlns:p14="http://schemas.microsoft.com/office/powerpoint/2010/main" val="32437166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 - 8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colorful cylinders&#10;&#10;Description automatically generated">
            <a:extLst>
              <a:ext uri="{FF2B5EF4-FFF2-40B4-BE49-F238E27FC236}">
                <a16:creationId xmlns:a16="http://schemas.microsoft.com/office/drawing/2014/main" id="{B9967197-9769-716E-7FA6-3534E9C697D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D7A6EF0-71D6-113F-2479-C32536FC11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562684" y="2485571"/>
            <a:ext cx="5452803" cy="1046440"/>
          </a:xfr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ct val="85000"/>
              </a:lnSpc>
              <a:defRPr lang="en-US" sz="4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Demo:</a:t>
            </a:r>
            <a:br>
              <a:rPr lang="en-US"/>
            </a:br>
            <a:r>
              <a:rPr lang="en-US"/>
              <a:t>Demo title here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6F03C7CF-185F-5124-97E2-971F562274D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62684" y="3774455"/>
            <a:ext cx="5452803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b="1" spc="0" baseline="0">
                <a:solidFill>
                  <a:schemeClr val="bg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Speaker name or subtitle text 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6AA86E6-0CD7-56AE-6403-89E56112E144}"/>
              </a:ext>
            </a:extLst>
          </p:cNvPr>
          <p:cNvSpPr/>
          <p:nvPr userDrawn="1"/>
        </p:nvSpPr>
        <p:spPr bwMode="auto">
          <a:xfrm>
            <a:off x="573864" y="521487"/>
            <a:ext cx="1550569" cy="1550569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headEnd type="none" w="med" len="med"/>
            <a:tailEnd type="none" w="med" len="med"/>
          </a:ln>
          <a:effectLst>
            <a:outerShdw blurRad="952500" dist="444500" dir="5400000" algn="ctr" rotWithShape="0">
              <a:schemeClr val="accent5">
                <a:alpha val="30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FFDBFBB-1F0F-8308-F2FF-A3A7287183A6}"/>
              </a:ext>
            </a:extLst>
          </p:cNvPr>
          <p:cNvSpPr>
            <a:spLocks noGrp="1" noChangeAspect="1"/>
          </p:cNvSpPr>
          <p:nvPr>
            <p:ph type="pic" sz="quarter" idx="27" hasCustomPrompt="1"/>
          </p:nvPr>
        </p:nvSpPr>
        <p:spPr bwMode="ltGray">
          <a:xfrm>
            <a:off x="718931" y="666554"/>
            <a:ext cx="1260435" cy="1260435"/>
          </a:xfrm>
          <a:prstGeom prst="ellipse">
            <a:avLst/>
          </a:prstGeom>
          <a:gradFill>
            <a:gsLst>
              <a:gs pos="0">
                <a:schemeClr val="accent5"/>
              </a:gs>
              <a:gs pos="100000">
                <a:schemeClr val="accent1"/>
              </a:gs>
            </a:gsLst>
            <a:lin ang="3600000" scaled="0"/>
          </a:gradFill>
        </p:spPr>
        <p:txBody>
          <a:bodyPr lIns="0" tIns="64008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lang="en-US" sz="800" b="1" i="0" cap="none" spc="0" baseline="0" dirty="0">
                <a:solidFill>
                  <a:schemeClr val="bg2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r>
              <a:rPr lang="en-US"/>
              <a:t>Drag &amp; drop your photo here or click or tap icon below to insert</a:t>
            </a:r>
          </a:p>
        </p:txBody>
      </p:sp>
    </p:spTree>
    <p:extLst>
      <p:ext uri="{BB962C8B-B14F-4D97-AF65-F5344CB8AC3E}">
        <p14:creationId xmlns:p14="http://schemas.microsoft.com/office/powerpoint/2010/main" val="30816244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text/screenshot -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9C4907D-6DD7-6323-8BB1-B46C3FDC3F7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8787986" y="366"/>
            <a:ext cx="3420035" cy="685726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AE32038-5440-10A1-12BB-F4C5C374D02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487" y="3429000"/>
            <a:ext cx="6840109" cy="3429000"/>
          </a:xfrm>
          <a:prstGeom prst="rect">
            <a:avLst/>
          </a:prstGeom>
        </p:spPr>
      </p:pic>
      <p:pic>
        <p:nvPicPr>
          <p:cNvPr id="11" name="Picture 10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57D5364E-259D-F681-CD2A-1CF0525CA96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43564" y="0"/>
            <a:ext cx="4448436" cy="3840658"/>
          </a:xfrm>
          <a:prstGeom prst="rect">
            <a:avLst/>
          </a:prstGeom>
        </p:spPr>
      </p:pic>
      <p:sp>
        <p:nvSpPr>
          <p:cNvPr id="6" name="Rounded Rectangle 2">
            <a:extLst>
              <a:ext uri="{FF2B5EF4-FFF2-40B4-BE49-F238E27FC236}">
                <a16:creationId xmlns:a16="http://schemas.microsoft.com/office/drawing/2014/main" id="{EF059447-B210-BD67-21A3-BFC886D5BE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6033397" y="1638661"/>
            <a:ext cx="6014226" cy="3481948"/>
          </a:xfrm>
          <a:prstGeom prst="roundRect">
            <a:avLst>
              <a:gd name="adj" fmla="val 1979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3000000" scaled="0"/>
            </a:gradFill>
            <a:prstDash val="solid"/>
          </a:ln>
          <a:effectLst>
            <a:outerShdw blurRad="254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CAF843BC-20B5-FE0F-AA13-29B399C600D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0677" y="2729653"/>
            <a:ext cx="450957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lang="en-US" sz="1800" b="1" kern="1200" spc="0" baseline="0" dirty="0">
                <a:gradFill>
                  <a:gsLst>
                    <a:gs pos="100000">
                      <a:schemeClr val="accent2"/>
                    </a:gs>
                    <a:gs pos="44000">
                      <a:schemeClr val="accent1"/>
                    </a:gs>
                  </a:gsLst>
                  <a:lin ang="48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1823F54-8810-FC6F-10F7-C7461A4C5C9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0677" y="3250579"/>
            <a:ext cx="4509576" cy="781752"/>
          </a:xfrm>
        </p:spPr>
        <p:txBody>
          <a:bodyPr vert="horz" wrap="square" lIns="0" tIns="0" rIns="0" bIns="0" rtlCol="0">
            <a:spAutoFit/>
          </a:bodyPr>
          <a:lstStyle>
            <a:lvl1pPr marL="285750" indent="-285750">
              <a:spcAft>
                <a:spcPts val="600"/>
              </a:spcAft>
              <a:buClr>
                <a:schemeClr val="accent5"/>
              </a:buClr>
              <a:buFont typeface="Arial" panose="020B0604020202020204" pitchFamily="34" charset="0"/>
              <a:buChar char="•"/>
              <a:defRPr lang="en-US" sz="1200" b="0" kern="1200" spc="0" baseline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6F41C9ED-F35D-FD6C-0995-1FD66FF8F0C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1222577"/>
            <a:ext cx="4523099" cy="127369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8FF79EA-382F-2621-818D-D9C5A4D25B18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ltGray">
          <a:xfrm>
            <a:off x="6154273" y="1753155"/>
            <a:ext cx="5772478" cy="3252958"/>
          </a:xfrm>
          <a:gradFill>
            <a:gsLst>
              <a:gs pos="0">
                <a:schemeClr val="accent5"/>
              </a:gs>
              <a:gs pos="100000">
                <a:schemeClr val="accent1"/>
              </a:gs>
            </a:gsLst>
            <a:lin ang="3000000" scaled="0"/>
          </a:gra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1" kern="1200" spc="0" baseline="0" dirty="0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7ECA0498-299E-E23F-C85B-C56B1CFF536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1218" y="521826"/>
            <a:ext cx="2291061" cy="30879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00000">
                <a:schemeClr val="accent2"/>
              </a:gs>
              <a:gs pos="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88900" dist="25400" dir="2820000" algn="tl" rotWithShape="0">
              <a:schemeClr val="accent2">
                <a:lumMod val="50000"/>
                <a:alpha val="29000"/>
              </a:schemeClr>
            </a:outerShd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kumimoji="0" lang="en-US" sz="1100" b="1" i="0" u="none" strike="noStrike" kern="0" cap="none" normalizeH="0" dirty="0" smtClean="0">
                <a:ln w="3175"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  <a:lvl2pPr>
              <a:defRPr lang="en-US" sz="1765" dirty="0" smtClean="0">
                <a:solidFill>
                  <a:schemeClr val="lt1"/>
                </a:solidFill>
              </a:defRPr>
            </a:lvl2pPr>
            <a:lvl3pPr>
              <a:defRPr lang="en-US" sz="1765" dirty="0" smtClean="0">
                <a:solidFill>
                  <a:schemeClr val="lt1"/>
                </a:solidFill>
              </a:defRPr>
            </a:lvl3pPr>
            <a:lvl4pPr>
              <a:defRPr lang="en-US" sz="1765" dirty="0" smtClean="0">
                <a:solidFill>
                  <a:schemeClr val="lt1"/>
                </a:solidFill>
              </a:defRPr>
            </a:lvl4pPr>
            <a:lvl5pPr>
              <a:defRPr lang="en-US" sz="1765" dirty="0">
                <a:solidFill>
                  <a:schemeClr val="lt1"/>
                </a:solidFill>
              </a:defRPr>
            </a:lvl5pPr>
          </a:lstStyle>
          <a:p>
            <a:pPr marL="228600" lvl="0" indent="-228600" algn="ctr" defTabSz="914400" fontAlgn="base">
              <a:spcBef>
                <a:spcPct val="0"/>
              </a:spcBef>
              <a:spcAft>
                <a:spcPct val="0"/>
              </a:spcAft>
              <a:buSzTx/>
            </a:pPr>
            <a:r>
              <a:rPr lang="en-US"/>
              <a:t>CLICK TO EDIT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21D41955-126D-C84A-895E-0357B5BBB49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70677" y="6114402"/>
            <a:ext cx="5212080" cy="215444"/>
          </a:xfrm>
          <a:noFill/>
        </p:spPr>
        <p:txBody>
          <a:bodyPr wrap="square">
            <a:spAutoFit/>
          </a:bodyPr>
          <a:lstStyle>
            <a:lvl1pPr marL="0" indent="0">
              <a:buNone/>
              <a:defRPr lang="en-US" sz="1400">
                <a:ln w="3175">
                  <a:noFill/>
                </a:ln>
                <a:solidFill>
                  <a:schemeClr val="accent1"/>
                </a:solidFill>
                <a:latin typeface="+mj-lt"/>
              </a:defRPr>
            </a:lvl1pPr>
          </a:lstStyle>
          <a:p>
            <a:pPr marL="0" lvl="0">
              <a:spcBef>
                <a:spcPct val="0"/>
              </a:spcBef>
            </a:pPr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037319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screensh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7D0E0288-8E0A-F00F-796C-D26BE8C943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566159"/>
            <a:ext cx="12191998" cy="3291841"/>
          </a:xfrm>
          <a:prstGeom prst="rect">
            <a:avLst/>
          </a:prstGeom>
        </p:spPr>
      </p:pic>
      <p:pic>
        <p:nvPicPr>
          <p:cNvPr id="29" name="Picture 28" descr="A purple and black wave&#10;&#10;Description automatically generated">
            <a:extLst>
              <a:ext uri="{FF2B5EF4-FFF2-40B4-BE49-F238E27FC236}">
                <a16:creationId xmlns:a16="http://schemas.microsoft.com/office/drawing/2014/main" id="{D99C6AD2-7494-D70F-BCCB-271DA4C4C35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132324"/>
            <a:ext cx="12192000" cy="2725676"/>
          </a:xfrm>
          <a:prstGeom prst="rect">
            <a:avLst/>
          </a:prstGeom>
        </p:spPr>
      </p:pic>
      <p:pic>
        <p:nvPicPr>
          <p:cNvPr id="30" name="Picture 29" descr="A black and purple wave&#10;&#10;Description automatically generated">
            <a:extLst>
              <a:ext uri="{FF2B5EF4-FFF2-40B4-BE49-F238E27FC236}">
                <a16:creationId xmlns:a16="http://schemas.microsoft.com/office/drawing/2014/main" id="{76AD66EA-8CEA-0BE0-8425-25B37B9815A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835760"/>
            <a:ext cx="12192000" cy="3022239"/>
          </a:xfrm>
          <a:prstGeom prst="rect">
            <a:avLst/>
          </a:prstGeom>
        </p:spPr>
      </p:pic>
      <p:sp>
        <p:nvSpPr>
          <p:cNvPr id="8" name="Rounded Rectangle 2">
            <a:extLst>
              <a:ext uri="{FF2B5EF4-FFF2-40B4-BE49-F238E27FC236}">
                <a16:creationId xmlns:a16="http://schemas.microsoft.com/office/drawing/2014/main" id="{8A905A78-3C11-0D32-DFFE-B02ECDB382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784878" y="1335987"/>
            <a:ext cx="8624158" cy="4996803"/>
          </a:xfrm>
          <a:prstGeom prst="roundRect">
            <a:avLst>
              <a:gd name="adj" fmla="val 1979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3000000" scaled="0"/>
            </a:gradFill>
            <a:prstDash val="solid"/>
          </a:ln>
          <a:effectLst>
            <a:outerShdw blurRad="381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1C6A3F06-F39E-0E7A-B941-89CAC31761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6740" y="422028"/>
            <a:ext cx="11018520" cy="615553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6B27B95-163F-794F-AD82-1273F49EB9BB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ltGray">
          <a:xfrm>
            <a:off x="1968594" y="1510327"/>
            <a:ext cx="8253106" cy="4650863"/>
          </a:xfrm>
          <a:gradFill>
            <a:gsLst>
              <a:gs pos="0">
                <a:schemeClr val="accent5"/>
              </a:gs>
              <a:gs pos="100000">
                <a:schemeClr val="accent1"/>
              </a:gs>
            </a:gsLst>
            <a:lin ang="3000000" scaled="0"/>
          </a:gra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1" kern="1200" spc="0" baseline="0" dirty="0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</p:spTree>
    <p:extLst>
      <p:ext uri="{BB962C8B-B14F-4D97-AF65-F5344CB8AC3E}">
        <p14:creationId xmlns:p14="http://schemas.microsoft.com/office/powerpoint/2010/main" val="393440362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reensho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ark spot in the sky&#10;&#10;Description automatically generated">
            <a:extLst>
              <a:ext uri="{FF2B5EF4-FFF2-40B4-BE49-F238E27FC236}">
                <a16:creationId xmlns:a16="http://schemas.microsoft.com/office/drawing/2014/main" id="{42E63D0D-11CF-3AF8-53F5-F3DA021D084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5945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pic>
        <p:nvPicPr>
          <p:cNvPr id="9" name="Picture 8" descr="A purple and black wave&#10;&#10;Description automatically generated">
            <a:extLst>
              <a:ext uri="{FF2B5EF4-FFF2-40B4-BE49-F238E27FC236}">
                <a16:creationId xmlns:a16="http://schemas.microsoft.com/office/drawing/2014/main" id="{93F35881-457B-7B94-A777-70C69116400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132324"/>
            <a:ext cx="12192000" cy="2725676"/>
          </a:xfrm>
          <a:prstGeom prst="rect">
            <a:avLst/>
          </a:prstGeom>
        </p:spPr>
      </p:pic>
      <p:pic>
        <p:nvPicPr>
          <p:cNvPr id="10" name="Picture 9" descr="A black and purple wave&#10;&#10;Description automatically generated">
            <a:extLst>
              <a:ext uri="{FF2B5EF4-FFF2-40B4-BE49-F238E27FC236}">
                <a16:creationId xmlns:a16="http://schemas.microsoft.com/office/drawing/2014/main" id="{D14E455D-05D0-C20D-6C0D-4ABD125BA8D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338250"/>
            <a:ext cx="12192000" cy="4519749"/>
          </a:xfrm>
          <a:prstGeom prst="rect">
            <a:avLst/>
          </a:prstGeom>
        </p:spPr>
      </p:pic>
      <p:sp>
        <p:nvSpPr>
          <p:cNvPr id="2" name="Rounded Rectangle 2">
            <a:extLst>
              <a:ext uri="{FF2B5EF4-FFF2-40B4-BE49-F238E27FC236}">
                <a16:creationId xmlns:a16="http://schemas.microsoft.com/office/drawing/2014/main" id="{4A17643A-6A86-9A01-DDF2-B07A321A65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029730" y="521407"/>
            <a:ext cx="10134086" cy="5815185"/>
          </a:xfrm>
          <a:prstGeom prst="roundRect">
            <a:avLst>
              <a:gd name="adj" fmla="val 1979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3000000" scaled="0"/>
            </a:gradFill>
            <a:prstDash val="solid"/>
          </a:ln>
          <a:effectLst>
            <a:outerShdw blurRad="381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F458A6A-4BBD-5B1C-AAF8-85B49EB90D39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ltGray">
          <a:xfrm>
            <a:off x="1175730" y="656286"/>
            <a:ext cx="9840535" cy="5545426"/>
          </a:xfrm>
          <a:gradFill>
            <a:gsLst>
              <a:gs pos="0">
                <a:schemeClr val="accent5"/>
              </a:gs>
              <a:gs pos="100000">
                <a:schemeClr val="accent1"/>
              </a:gs>
            </a:gsLst>
            <a:lin ang="3000000" scaled="0"/>
          </a:gra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1" kern="1200" spc="0" baseline="0" dirty="0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</p:spTree>
    <p:extLst>
      <p:ext uri="{BB962C8B-B14F-4D97-AF65-F5344CB8AC3E}">
        <p14:creationId xmlns:p14="http://schemas.microsoft.com/office/powerpoint/2010/main" val="215434544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ources/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0F4F582-09E6-4406-CDFB-FFF641B4CB0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487" y="3445625"/>
            <a:ext cx="6840109" cy="3429000"/>
          </a:xfrm>
          <a:prstGeom prst="rect">
            <a:avLst/>
          </a:prstGeom>
        </p:spPr>
      </p:pic>
      <p:pic>
        <p:nvPicPr>
          <p:cNvPr id="5" name="Picture 4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4078F7EE-7CC2-C5F9-7572-2B0CF4CC59C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43564" y="0"/>
            <a:ext cx="4448436" cy="384065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FF7BF0C-BFC6-0BD5-12A6-D6C557484CA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8787986" y="366"/>
            <a:ext cx="3420035" cy="6857268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DC93C182-A409-D81D-A824-FA863ED5F1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3032494" cy="61555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Resources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9A00537B-BFAB-0F3F-D962-48CCA500F6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3047588" y="1770885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20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254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anose="020B0502040204020203" pitchFamily="34" charset="0"/>
            </a:endParaRP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4C322AE5-D91A-FA5F-E45F-28B6B3E06EC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19895" y="2059888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78AE5B3-861D-C987-9A62-0FF3014E567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19895" y="2372347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777D8B3-F8DB-8A68-3409-7CF95A2F7E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3047588" y="2944913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20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254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406B71E8-4153-C83D-9FEE-06DE3E4C767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319895" y="3233916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C707CE0D-4908-BD27-E301-0E25DBE6C25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319895" y="3546375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5F7160DB-883B-841A-767D-5B0865DEF5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3047588" y="4118941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20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254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5BCB7AA6-A2A3-0B05-C0C4-D75A84BB551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19895" y="4407944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CD800FCE-5605-3585-6CD0-159CDC404E4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319895" y="4720403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06DB9E62-C08F-EC1E-10EC-D2F223F87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3047588" y="5296577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20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254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F84689C7-6E25-1E44-7B3B-A24A23FF3E4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319895" y="5585580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52A013E1-1D6D-9328-4CB4-D470D399A43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319895" y="5898039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ED9D2AE4-C491-2AAE-181F-36029543F1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397751" y="1770885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20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254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0E537E14-8476-FC52-ABFB-B03284D0450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670058" y="2059888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54DAE1BD-430A-F87E-CADE-A03DD8A875F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670058" y="2372347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C459103E-3A0B-F07A-0FCC-068D3C6A82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397751" y="2944913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20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254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CADDEF9A-C80B-ECFF-F7EB-EDA7D4BED0D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670058" y="3233916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053C053C-A965-F3AA-0688-76A16993359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670058" y="3546375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7FF6DA05-A54E-1672-10F1-7BE1E7BAA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397751" y="4118941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20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254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89C97020-3D53-14AF-BD3F-1C64E9E547B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670058" y="4407944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7C959A75-ECB0-BA29-4D85-A313098B02A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670058" y="4720403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725E608F-744A-E961-0715-C1E543CC4E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397751" y="5296577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20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254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A8AC5A2A-A475-7F3B-7B13-E3A5F1ACC9C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670058" y="5585580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2D4F1D50-811C-39F2-9723-4D2A31EF689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670058" y="5898039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</p:spTree>
    <p:extLst>
      <p:ext uri="{BB962C8B-B14F-4D97-AF65-F5344CB8AC3E}">
        <p14:creationId xmlns:p14="http://schemas.microsoft.com/office/powerpoint/2010/main" val="333033344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black and purple circle&#10;&#10;Description automatically generated">
            <a:extLst>
              <a:ext uri="{FF2B5EF4-FFF2-40B4-BE49-F238E27FC236}">
                <a16:creationId xmlns:a16="http://schemas.microsoft.com/office/drawing/2014/main" id="{81EF7B7D-CDF8-B5CE-DC39-6B12AC09335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8213" y="3850085"/>
            <a:ext cx="6840110" cy="3017342"/>
          </a:xfrm>
          <a:prstGeom prst="rect">
            <a:avLst/>
          </a:prstGeom>
        </p:spPr>
      </p:pic>
      <p:pic>
        <p:nvPicPr>
          <p:cNvPr id="11" name="Picture 10" descr="A purple circle in the dark&#10;&#10;Description automatically generated">
            <a:extLst>
              <a:ext uri="{FF2B5EF4-FFF2-40B4-BE49-F238E27FC236}">
                <a16:creationId xmlns:a16="http://schemas.microsoft.com/office/drawing/2014/main" id="{E59F0803-2015-FC8C-7DD4-2FD9BE26C6E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49233" y="0"/>
            <a:ext cx="4252194" cy="34290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C69E385E-6024-1898-40D5-E810CB62D4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4000" y="3055052"/>
            <a:ext cx="9144000" cy="747897"/>
          </a:xfrm>
          <a:noFill/>
        </p:spPr>
        <p:txBody>
          <a:bodyPr vert="horz" wrap="square" lIns="0" tIns="0" rIns="0" bIns="0" rtlCol="0" anchor="ctr" anchorCtr="0">
            <a:spAutoFit/>
          </a:bodyPr>
          <a:lstStyle>
            <a:lvl1pPr algn="ctr">
              <a:defRPr lang="en-US" sz="5400" b="1" dirty="0">
                <a:gradFill>
                  <a:gsLst>
                    <a:gs pos="100000">
                      <a:schemeClr val="accent2"/>
                    </a:gs>
                    <a:gs pos="21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>
              <a:lnSpc>
                <a:spcPct val="90000"/>
              </a:lnSpc>
            </a:pPr>
            <a:r>
              <a:rPr lang="en-US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9659487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page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lack and purple background&#10;&#10;Description automatically generated">
            <a:extLst>
              <a:ext uri="{FF2B5EF4-FFF2-40B4-BE49-F238E27FC236}">
                <a16:creationId xmlns:a16="http://schemas.microsoft.com/office/drawing/2014/main" id="{0939258A-475F-CAC6-C582-98641520765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4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47" y="-2853"/>
            <a:ext cx="12191999" cy="4826390"/>
          </a:xfrm>
          <a:prstGeom prst="rect">
            <a:avLst/>
          </a:prstGeom>
        </p:spPr>
      </p:pic>
      <p:pic>
        <p:nvPicPr>
          <p:cNvPr id="6" name="Picture 5" descr="A black and purple background&#10;&#10;Description automatically generated">
            <a:extLst>
              <a:ext uri="{FF2B5EF4-FFF2-40B4-BE49-F238E27FC236}">
                <a16:creationId xmlns:a16="http://schemas.microsoft.com/office/drawing/2014/main" id="{DD42DDB6-CAF9-638A-5D04-9471637196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4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2227"/>
            <a:ext cx="12191999" cy="482639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53923681-0700-8C7C-10F7-A0037F9B66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225" y="2921000"/>
            <a:ext cx="5607937" cy="627830"/>
          </a:xfrm>
        </p:spPr>
        <p:txBody>
          <a:bodyPr vert="horz" wrap="square" lIns="0" tIns="0" rIns="0" bIns="0" rtlCol="0" anchor="ctr" anchorCtr="0">
            <a:noAutofit/>
          </a:bodyPr>
          <a:lstStyle>
            <a:lvl1pPr algn="l" defTabSz="932742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lang="en-US" sz="7000" b="1" kern="1200" cap="none" spc="0" baseline="0">
                <a:ln w="3175">
                  <a:noFill/>
                </a:ln>
                <a:gradFill flip="none" rotWithShape="1">
                  <a:gsLst>
                    <a:gs pos="100000">
                      <a:schemeClr val="accent2"/>
                    </a:gs>
                    <a:gs pos="22000">
                      <a:schemeClr val="accent1"/>
                    </a:gs>
                  </a:gsLst>
                  <a:lin ang="3600000" scaled="0"/>
                  <a:tileRect/>
                </a:gradFill>
                <a:effectLst/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 algn="l" defTabSz="932742" rtl="0" eaLnBrk="1" latinLnBrk="0" hangingPunct="1">
              <a:lnSpc>
                <a:spcPts val="7500"/>
              </a:lnSpc>
              <a:spcBef>
                <a:spcPct val="0"/>
              </a:spcBef>
              <a:buNone/>
            </a:pPr>
            <a:r>
              <a:rPr lang="en-US"/>
              <a:t>00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7F5A6984-8449-AD7E-11F1-E1F26A9D8B4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3713931"/>
            <a:ext cx="5430837" cy="492443"/>
          </a:xfrm>
        </p:spPr>
        <p:txBody>
          <a:bodyPr/>
          <a:lstStyle>
            <a:lvl1pPr>
              <a:defRPr sz="3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0775408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 page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81F2F9F-8FDA-53F6-5F2E-F6FE8F04498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487" y="3429000"/>
            <a:ext cx="6840109" cy="3429000"/>
          </a:xfrm>
          <a:prstGeom prst="rect">
            <a:avLst/>
          </a:prstGeom>
        </p:spPr>
      </p:pic>
      <p:pic>
        <p:nvPicPr>
          <p:cNvPr id="5" name="Picture 4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4E1E4492-E365-48F5-FDE6-0B9C41FE5F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43564" y="0"/>
            <a:ext cx="4448436" cy="3840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87622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page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249458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page 10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pink rectangular shapes on a white background&#10;&#10;Description automatically generated">
            <a:extLst>
              <a:ext uri="{FF2B5EF4-FFF2-40B4-BE49-F238E27FC236}">
                <a16:creationId xmlns:a16="http://schemas.microsoft.com/office/drawing/2014/main" id="{15F754F9-8A2A-16BE-1353-2C4ADBA5EC3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D7E176E-60E8-AED6-6B8D-93B5758896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225" y="2921000"/>
            <a:ext cx="5607937" cy="627830"/>
          </a:xfrm>
        </p:spPr>
        <p:txBody>
          <a:bodyPr vert="horz" wrap="square" lIns="0" tIns="0" rIns="0" bIns="0" rtlCol="0" anchor="ctr" anchorCtr="0">
            <a:noAutofit/>
          </a:bodyPr>
          <a:lstStyle>
            <a:lvl1pPr algn="l" defTabSz="932742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lang="en-US" sz="7000" b="1" kern="1200" cap="none" spc="0" baseline="0">
                <a:ln w="3175">
                  <a:noFill/>
                </a:ln>
                <a:gradFill flip="none" rotWithShape="1">
                  <a:gsLst>
                    <a:gs pos="100000">
                      <a:schemeClr val="accent2"/>
                    </a:gs>
                    <a:gs pos="22000">
                      <a:schemeClr val="accent1"/>
                    </a:gs>
                  </a:gsLst>
                  <a:lin ang="3600000" scaled="0"/>
                  <a:tileRect/>
                </a:gradFill>
                <a:effectLst/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 algn="l" defTabSz="932742" rtl="0" eaLnBrk="1" latinLnBrk="0" hangingPunct="1">
              <a:lnSpc>
                <a:spcPts val="7500"/>
              </a:lnSpc>
              <a:spcBef>
                <a:spcPct val="0"/>
              </a:spcBef>
              <a:buNone/>
            </a:pPr>
            <a:r>
              <a:rPr lang="en-US"/>
              <a:t>00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0A4D8912-9187-5EEA-19B6-CEB9AF11F04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3713931"/>
            <a:ext cx="5430837" cy="492443"/>
          </a:xfrm>
        </p:spPr>
        <p:txBody>
          <a:bodyPr/>
          <a:lstStyle>
            <a:lvl1pPr>
              <a:defRPr sz="3200" b="1"/>
            </a:lvl1pPr>
          </a:lstStyle>
          <a:p>
            <a:pPr lvl="0"/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456321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 - 6 sectio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BC0138C-F541-5BBE-1F85-E688F46629F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487" y="3429000"/>
            <a:ext cx="6840109" cy="3429000"/>
          </a:xfrm>
          <a:prstGeom prst="rect">
            <a:avLst/>
          </a:prstGeom>
        </p:spPr>
      </p:pic>
      <p:pic>
        <p:nvPicPr>
          <p:cNvPr id="11" name="Picture 10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60EF5503-575B-56FD-2CA7-F5DBFA9B4E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51313" y="0"/>
            <a:ext cx="4448436" cy="3840658"/>
          </a:xfrm>
          <a:prstGeom prst="rect">
            <a:avLst/>
          </a:prstGeom>
        </p:spPr>
      </p:pic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823006D8-810A-DCBB-7E79-17F6322E2FF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70736" y="1356030"/>
            <a:ext cx="2642534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lang="en-US" sz="3600" b="1" kern="1200" spc="0" baseline="0">
                <a:gradFill>
                  <a:gsLst>
                    <a:gs pos="2100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6B655A31-FF73-73EA-1EA8-00F13891AB9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973918" y="1356030"/>
            <a:ext cx="2640879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lang="en-US" sz="3600" b="1" kern="1200" spc="0" baseline="0">
                <a:gradFill>
                  <a:gsLst>
                    <a:gs pos="2100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724CF947-3C3C-A56D-678F-A35FE8E4C8C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74646" y="2146555"/>
            <a:ext cx="2628396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amet, consectetur adipiscing elit. Donec pretium, turpis vel varius consectetur, risus nibh ultricies nulla, non commodo dui enim quis diam. Nullam elementum rhoncus</a:t>
            </a:r>
          </a:p>
        </p:txBody>
      </p:sp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18D32D02-23BC-493C-1864-EFA4C5F22FE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374646" y="1356030"/>
            <a:ext cx="2642534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gradFill>
                  <a:gsLst>
                    <a:gs pos="2100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4E223C7C-5178-1394-8599-8BC95E5AEAE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170736" y="2146555"/>
            <a:ext cx="2642533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9CC527-2847-08AF-F073-8E7F471126A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973918" y="2146555"/>
            <a:ext cx="2654983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58E0423C-9D3E-F925-C2C2-9872950FC82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170736" y="3630514"/>
            <a:ext cx="2642533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lang="en-US" sz="3600" b="1" kern="1200" spc="0" baseline="0">
                <a:gradFill>
                  <a:gsLst>
                    <a:gs pos="2100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F9A5F4D4-083A-1DD3-67F1-F721379CC04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973918" y="3630514"/>
            <a:ext cx="2640878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lang="en-US" sz="3600" b="1" kern="1200" spc="0" baseline="0">
                <a:gradFill>
                  <a:gsLst>
                    <a:gs pos="2100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06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A544CBE-88FB-B9F9-BE45-FB9411DB59E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374646" y="4436029"/>
            <a:ext cx="2628396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993CCD64-3E9A-4CDB-EB43-C9DC6568FC4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374646" y="3630514"/>
            <a:ext cx="2642533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lang="en-US" sz="3600" b="1" kern="1200" spc="0" baseline="0">
                <a:gradFill>
                  <a:gsLst>
                    <a:gs pos="2100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A930BDDB-54EB-55EA-87EF-4EBF1E82AD2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170736" y="4436029"/>
            <a:ext cx="2642533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09CE3D64-AE21-2C32-4EEC-442370C600F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973918" y="4436029"/>
            <a:ext cx="2654983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0AEDC4CD-01AD-2925-8979-89F046D420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615553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076503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3 - 10 sectio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A8F0424C-48A9-8B09-727F-30574CCFE43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487" y="3429000"/>
            <a:ext cx="6840109" cy="3429000"/>
          </a:xfrm>
          <a:prstGeom prst="rect">
            <a:avLst/>
          </a:prstGeom>
        </p:spPr>
      </p:pic>
      <p:pic>
        <p:nvPicPr>
          <p:cNvPr id="13" name="Picture 12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066447BE-9476-255B-4FFB-3DDDBA897C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51313" y="0"/>
            <a:ext cx="4448436" cy="3840658"/>
          </a:xfrm>
          <a:prstGeom prst="rect">
            <a:avLst/>
          </a:prstGeom>
        </p:spPr>
      </p:pic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65B4FF8F-EFC4-C19F-406D-F0A8D5EB62A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0677" y="1970712"/>
            <a:ext cx="1721184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lang="en-US" sz="1800" b="1" kern="1200" spc="0" baseline="0" dirty="0">
                <a:gradFill>
                  <a:gsLst>
                    <a:gs pos="1000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27977B4A-6285-5C6B-2AA2-43757897BD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61555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amet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02216755-9813-B4D6-D66A-3596E646A7F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0677" y="2470030"/>
            <a:ext cx="1721184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7A088BBF-4792-529A-A89D-A73C09ED607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451490" y="1970712"/>
            <a:ext cx="1721184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lang="en-US" sz="1800" b="1" kern="1200" spc="0" baseline="0">
                <a:gradFill>
                  <a:gsLst>
                    <a:gs pos="1000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8987E6-4688-3DA3-1F56-801875A327B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451490" y="2470030"/>
            <a:ext cx="1721184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31492A8D-29D7-B504-FD49-4F7523B3C69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303440" y="1970712"/>
            <a:ext cx="1721184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lang="en-US" sz="1800" b="1" kern="1200" spc="0" baseline="0">
                <a:gradFill>
                  <a:gsLst>
                    <a:gs pos="1000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CAF3A3E1-E601-B30C-ABE8-0A5B77F2E93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03440" y="2470030"/>
            <a:ext cx="1721184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B25299F3-DA16-6AD8-47C9-4D4C691F561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72752" y="1970712"/>
            <a:ext cx="1721184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lang="en-US" sz="1800" b="1" kern="1200" spc="0" baseline="0">
                <a:gradFill>
                  <a:gsLst>
                    <a:gs pos="1000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0674BC5F-6B05-3F0A-0D87-9703F41566B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172752" y="2470030"/>
            <a:ext cx="1721184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</a:t>
            </a: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C67BC4F3-1F5B-F3A1-E29C-79622C47780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042063" y="1970712"/>
            <a:ext cx="1721184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lang="en-US" sz="1800" b="1" kern="1200" spc="0" baseline="0">
                <a:gradFill>
                  <a:gsLst>
                    <a:gs pos="1000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54ECFB04-EC53-24C4-D2CE-267F714AFBA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042063" y="2470030"/>
            <a:ext cx="1721184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7678AE73-D83F-6313-F84E-B8D6EAF7789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70677" y="3649042"/>
            <a:ext cx="1721184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lang="en-US" sz="1800" b="1" kern="1200" spc="0" baseline="0">
                <a:gradFill>
                  <a:gsLst>
                    <a:gs pos="1000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06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F0D44531-38E1-7335-1A44-8F43E67C5B2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70677" y="4148360"/>
            <a:ext cx="1721184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E9ED5611-56B0-0572-0A7B-8FCB86D741A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451490" y="3649042"/>
            <a:ext cx="1721184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lang="en-US" sz="1800" b="1" kern="1200" spc="0" baseline="0">
                <a:gradFill>
                  <a:gsLst>
                    <a:gs pos="1000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07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6DEA8AF9-8C45-72A6-6103-528D72F1E73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451490" y="4148360"/>
            <a:ext cx="1721184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</a:t>
            </a:r>
          </a:p>
        </p:txBody>
      </p:sp>
      <p:sp>
        <p:nvSpPr>
          <p:cNvPr id="25" name="Text Placeholder 11">
            <a:extLst>
              <a:ext uri="{FF2B5EF4-FFF2-40B4-BE49-F238E27FC236}">
                <a16:creationId xmlns:a16="http://schemas.microsoft.com/office/drawing/2014/main" id="{6B3B99AE-D52B-AF00-AF79-8896C845C0B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303440" y="3649042"/>
            <a:ext cx="1721184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lang="en-US" sz="1800" b="1" kern="1200" spc="0" baseline="0">
                <a:gradFill>
                  <a:gsLst>
                    <a:gs pos="1000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08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D388373B-A64C-0B49-C96C-88172D67D2A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03440" y="4148360"/>
            <a:ext cx="1721184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</a:t>
            </a:r>
          </a:p>
        </p:txBody>
      </p: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3000C482-9327-BE2E-10CB-0B4BF8CF438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172752" y="3649042"/>
            <a:ext cx="1721184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lang="en-US" sz="1800" b="1" kern="1200" spc="0" baseline="0">
                <a:gradFill>
                  <a:gsLst>
                    <a:gs pos="1000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09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45E38B9A-02CD-1B7D-74C0-768E5BE64F5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172752" y="4148360"/>
            <a:ext cx="1721184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</a:t>
            </a:r>
          </a:p>
        </p:txBody>
      </p:sp>
      <p:sp>
        <p:nvSpPr>
          <p:cNvPr id="29" name="Text Placeholder 11">
            <a:extLst>
              <a:ext uri="{FF2B5EF4-FFF2-40B4-BE49-F238E27FC236}">
                <a16:creationId xmlns:a16="http://schemas.microsoft.com/office/drawing/2014/main" id="{DCB7C4EB-4250-D78B-44DA-33C11209221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042063" y="3649042"/>
            <a:ext cx="1721184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lang="en-US" sz="1800" b="1" kern="1200" spc="0" baseline="0">
                <a:gradFill>
                  <a:gsLst>
                    <a:gs pos="1000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10</a:t>
            </a: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3CC2AEE2-B192-56A1-0938-92B3F8A5BCA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042063" y="4148360"/>
            <a:ext cx="1721184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</a:t>
            </a:r>
          </a:p>
        </p:txBody>
      </p:sp>
    </p:spTree>
    <p:extLst>
      <p:ext uri="{BB962C8B-B14F-4D97-AF65-F5344CB8AC3E}">
        <p14:creationId xmlns:p14="http://schemas.microsoft.com/office/powerpoint/2010/main" val="197313405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 3 - 10 sectio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3D3F8C47-2330-0ECD-CC34-56496A88E1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487" y="3429000"/>
            <a:ext cx="6840109" cy="3429000"/>
          </a:xfrm>
          <a:prstGeom prst="rect">
            <a:avLst/>
          </a:prstGeom>
        </p:spPr>
      </p:pic>
      <p:pic>
        <p:nvPicPr>
          <p:cNvPr id="26" name="Picture 25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2AD6C0AB-8934-DE6B-47DF-94B147208FD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51313" y="0"/>
            <a:ext cx="4448436" cy="3840658"/>
          </a:xfrm>
          <a:prstGeom prst="rect">
            <a:avLst/>
          </a:prstGeom>
        </p:spPr>
      </p:pic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83F8963C-861F-3BC3-237B-7B8D90401B6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2902990"/>
            <a:ext cx="3613209" cy="492443"/>
          </a:xfrm>
        </p:spPr>
        <p:txBody>
          <a:bodyPr/>
          <a:lstStyle>
            <a:lvl1pPr>
              <a:defRPr sz="3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Day 00</a:t>
            </a:r>
          </a:p>
        </p:txBody>
      </p:sp>
      <p:sp>
        <p:nvSpPr>
          <p:cNvPr id="13" name="object 9">
            <a:extLst>
              <a:ext uri="{FF2B5EF4-FFF2-40B4-BE49-F238E27FC236}">
                <a16:creationId xmlns:a16="http://schemas.microsoft.com/office/drawing/2014/main" id="{A5609C94-B898-A606-3CB5-3DA2B3E6D6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18204" y="1214343"/>
            <a:ext cx="114227" cy="4475763"/>
          </a:xfrm>
          <a:custGeom>
            <a:avLst/>
            <a:gdLst/>
            <a:ahLst/>
            <a:cxnLst/>
            <a:rect l="l" t="t" r="r" b="b"/>
            <a:pathLst>
              <a:path h="3675379">
                <a:moveTo>
                  <a:pt x="0" y="0"/>
                </a:moveTo>
                <a:lnTo>
                  <a:pt x="0" y="3674821"/>
                </a:lnTo>
              </a:path>
            </a:pathLst>
          </a:custGeom>
          <a:noFill/>
          <a:ln w="38100" cap="rnd" cmpd="sng" algn="ctr">
            <a:solidFill>
              <a:schemeClr val="accent1"/>
            </a:solidFill>
            <a:prstDash val="sysDot"/>
            <a:round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28" b="0" i="0" u="none" strike="noStrike" kern="0" cap="none" spc="0" normalizeH="0" baseline="0" noProof="0">
              <a:ln>
                <a:noFill/>
              </a:ln>
              <a:solidFill>
                <a:srgbClr val="2A446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2874AF2B-33AE-F67E-9C9B-BE06561CD5F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2613" y="3539610"/>
            <a:ext cx="3613209" cy="492443"/>
          </a:xfrm>
        </p:spPr>
        <p:txBody>
          <a:bodyPr/>
          <a:lstStyle>
            <a:lvl1pPr>
              <a:defRPr sz="3200" b="1">
                <a:gradFill>
                  <a:gsLst>
                    <a:gs pos="100000">
                      <a:schemeClr val="accent2"/>
                    </a:gs>
                    <a:gs pos="16000">
                      <a:schemeClr val="accent1"/>
                    </a:gs>
                  </a:gsLst>
                  <a:lin ang="2700000" scaled="1"/>
                </a:gradFill>
              </a:defRPr>
            </a:lvl1pPr>
          </a:lstStyle>
          <a:p>
            <a:pPr lvl="0"/>
            <a:r>
              <a:rPr lang="en-US"/>
              <a:t>Agenda</a:t>
            </a:r>
          </a:p>
        </p:txBody>
      </p:sp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D25FCE67-0B39-7DAB-46B1-5E210220F89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120072" y="1214342"/>
            <a:ext cx="1102497" cy="215444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 b="1">
                <a:gradFill>
                  <a:gsLst>
                    <a:gs pos="100000">
                      <a:schemeClr val="accent2"/>
                    </a:gs>
                    <a:gs pos="47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9:05-9:30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13B42117-9431-7E96-AC19-2BF5608EAF6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436111" y="1214342"/>
            <a:ext cx="5173276" cy="21544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Welcome and opening remarks</a:t>
            </a:r>
          </a:p>
        </p:txBody>
      </p:sp>
      <p:sp>
        <p:nvSpPr>
          <p:cNvPr id="4" name="Text Placeholder 11">
            <a:extLst>
              <a:ext uri="{FF2B5EF4-FFF2-40B4-BE49-F238E27FC236}">
                <a16:creationId xmlns:a16="http://schemas.microsoft.com/office/drawing/2014/main" id="{D5FC80C2-58A2-3B85-4839-52ECBE1D072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120072" y="1636504"/>
            <a:ext cx="1102497" cy="215444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 b="1">
                <a:gradFill>
                  <a:gsLst>
                    <a:gs pos="100000">
                      <a:schemeClr val="accent2"/>
                    </a:gs>
                    <a:gs pos="47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9:30-10:30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513320D7-97EA-D5E2-E96C-A9217D66348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5120072" y="2058666"/>
            <a:ext cx="1102497" cy="215444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 b="1">
                <a:gradFill>
                  <a:gsLst>
                    <a:gs pos="100000">
                      <a:schemeClr val="accent2"/>
                    </a:gs>
                    <a:gs pos="47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10:30-11:30</a:t>
            </a:r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6AF2B363-773C-2FBD-BEF2-79CB30A5944C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20072" y="2480828"/>
            <a:ext cx="1102497" cy="215444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 b="1">
                <a:gradFill>
                  <a:gsLst>
                    <a:gs pos="100000">
                      <a:schemeClr val="accent2"/>
                    </a:gs>
                    <a:gs pos="47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11:30-12:30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0BF958A6-E2E6-445F-03FD-F221BAC30DDB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120072" y="2902990"/>
            <a:ext cx="1102497" cy="215444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 b="1">
                <a:gradFill>
                  <a:gsLst>
                    <a:gs pos="100000">
                      <a:schemeClr val="accent2"/>
                    </a:gs>
                    <a:gs pos="47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12:30-1:00</a:t>
            </a:r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3208908E-6209-A454-B05C-1A8D869E2C8B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120072" y="3325152"/>
            <a:ext cx="1102497" cy="215444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 b="1">
                <a:gradFill>
                  <a:gsLst>
                    <a:gs pos="100000">
                      <a:schemeClr val="accent2"/>
                    </a:gs>
                    <a:gs pos="47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1:00-1:30</a:t>
            </a: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CE64AF40-AE55-0824-1FFB-D96B14FD5EF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120072" y="3747314"/>
            <a:ext cx="1102497" cy="215444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 b="1">
                <a:gradFill>
                  <a:gsLst>
                    <a:gs pos="100000">
                      <a:schemeClr val="accent2"/>
                    </a:gs>
                    <a:gs pos="47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1:30-2:00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EA7CC8A3-3714-9E29-8049-52411B7D0A67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5120072" y="4169476"/>
            <a:ext cx="1102497" cy="215444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 b="1">
                <a:gradFill>
                  <a:gsLst>
                    <a:gs pos="100000">
                      <a:schemeClr val="accent2"/>
                    </a:gs>
                    <a:gs pos="47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2:00-2:30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C3077BE9-3824-42D1-2983-3E29D8EC3619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5120072" y="4591638"/>
            <a:ext cx="1102497" cy="215444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 b="1">
                <a:gradFill>
                  <a:gsLst>
                    <a:gs pos="100000">
                      <a:schemeClr val="accent2"/>
                    </a:gs>
                    <a:gs pos="47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2:30-3:00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CEF23AA3-B8F3-D595-993E-29875EAF7CAB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120072" y="5013800"/>
            <a:ext cx="1102497" cy="215444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 b="1">
                <a:gradFill>
                  <a:gsLst>
                    <a:gs pos="100000">
                      <a:schemeClr val="accent2"/>
                    </a:gs>
                    <a:gs pos="47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3:00-3:30</a:t>
            </a:r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DAEFB43D-1F7D-5DB2-5248-0BB762F972D4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5120072" y="5435963"/>
            <a:ext cx="1102497" cy="215444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 b="1">
                <a:gradFill>
                  <a:gsLst>
                    <a:gs pos="100000">
                      <a:schemeClr val="accent2"/>
                    </a:gs>
                    <a:gs pos="47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3:30-5:00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0D108966-0742-684C-549F-B911061ED1B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436111" y="1636671"/>
            <a:ext cx="5173276" cy="21544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Second activity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801EE734-0729-CCDA-A46D-E297985CB4E3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436111" y="2059000"/>
            <a:ext cx="5173276" cy="21544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Break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649EF76-FB4B-B2FF-FC03-C6513F4C9C79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436111" y="2481329"/>
            <a:ext cx="5173276" cy="21544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Third activity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2DA66843-AD30-27DC-22B5-34AB1CE51291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6436111" y="2903658"/>
            <a:ext cx="5173276" cy="21544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Lunch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7F6A8558-E261-5328-DB8D-35059F6B83AD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6436111" y="3325987"/>
            <a:ext cx="5173276" cy="21544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Fourth activity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D981115B-0D15-C94D-A512-89733D14A0BB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436111" y="3748316"/>
            <a:ext cx="5173276" cy="21544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Fifth activity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9500E6A0-6FE0-2DDB-D26C-EAC14A2F827C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436111" y="4170645"/>
            <a:ext cx="5173276" cy="21544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Break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83021EF6-5D08-0113-C3C9-5014E8719784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6436111" y="4592974"/>
            <a:ext cx="5173276" cy="21544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Sixth activity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B3A14614-A23D-2183-1857-807B30846043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6436111" y="5015303"/>
            <a:ext cx="5173276" cy="21544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Wrap-Up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798E9E31-BC62-8268-2948-1F81F4FF04E4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6436111" y="5437632"/>
            <a:ext cx="5173276" cy="21544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Social</a:t>
            </a:r>
          </a:p>
        </p:txBody>
      </p:sp>
    </p:spTree>
    <p:extLst>
      <p:ext uri="{BB962C8B-B14F-4D97-AF65-F5344CB8AC3E}">
        <p14:creationId xmlns:p14="http://schemas.microsoft.com/office/powerpoint/2010/main" val="404854982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75296" y="2125629"/>
            <a:ext cx="5443720" cy="123110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75296" y="3597951"/>
            <a:ext cx="5443722" cy="1163395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974DFFC-E26C-FF7F-92C1-388763AECEB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3" cstate="screen">
            <a:alphaModFix amt="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1337" y="512466"/>
            <a:ext cx="11069326" cy="5833068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86896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741" r:id="rId1"/>
    <p:sldLayoutId id="2147485747" r:id="rId2"/>
    <p:sldLayoutId id="2147485736" r:id="rId3"/>
    <p:sldLayoutId id="2147485753" r:id="rId4"/>
    <p:sldLayoutId id="2147485670" r:id="rId5"/>
    <p:sldLayoutId id="2147485625" r:id="rId6"/>
    <p:sldLayoutId id="2147485656" r:id="rId7"/>
    <p:sldLayoutId id="2147485726" r:id="rId8"/>
    <p:sldLayoutId id="2147485732" r:id="rId9"/>
    <p:sldLayoutId id="2147485594" r:id="rId10"/>
    <p:sldLayoutId id="2147485708" r:id="rId11"/>
    <p:sldLayoutId id="2147485707" r:id="rId12"/>
    <p:sldLayoutId id="2147485576" r:id="rId13"/>
    <p:sldLayoutId id="2147485578" r:id="rId14"/>
    <p:sldLayoutId id="2147485756" r:id="rId15"/>
    <p:sldLayoutId id="2147485566" r:id="rId16"/>
    <p:sldLayoutId id="2147485647" r:id="rId17"/>
    <p:sldLayoutId id="2147485569" r:id="rId18"/>
    <p:sldLayoutId id="2147485727" r:id="rId19"/>
    <p:sldLayoutId id="2147485729" r:id="rId20"/>
    <p:sldLayoutId id="2147485733" r:id="rId21"/>
    <p:sldLayoutId id="2147485572" r:id="rId22"/>
    <p:sldLayoutId id="2147485695" r:id="rId23"/>
    <p:sldLayoutId id="2147485586" r:id="rId24"/>
    <p:sldLayoutId id="2147485706" r:id="rId25"/>
    <p:sldLayoutId id="2147485754" r:id="rId26"/>
    <p:sldLayoutId id="2147485650" r:id="rId27"/>
    <p:sldLayoutId id="2147485759" r:id="rId28"/>
    <p:sldLayoutId id="2147485534" r:id="rId29"/>
    <p:sldLayoutId id="2147485590" r:id="rId30"/>
    <p:sldLayoutId id="2147485582" r:id="rId31"/>
    <p:sldLayoutId id="2147485718" r:id="rId32"/>
    <p:sldLayoutId id="2147485598" r:id="rId33"/>
    <p:sldLayoutId id="2147485597" r:id="rId34"/>
    <p:sldLayoutId id="2147485538" r:id="rId35"/>
    <p:sldLayoutId id="2147485539" r:id="rId36"/>
    <p:sldLayoutId id="2147485541" r:id="rId37"/>
    <p:sldLayoutId id="2147485716" r:id="rId38"/>
    <p:sldLayoutId id="2147485546" r:id="rId39"/>
    <p:sldLayoutId id="2147485547" r:id="rId40"/>
    <p:sldLayoutId id="2147485504" r:id="rId41"/>
    <p:sldLayoutId id="2147485730" r:id="rId42"/>
    <p:sldLayoutId id="2147485698" r:id="rId43"/>
    <p:sldLayoutId id="2147485661" r:id="rId44"/>
    <p:sldLayoutId id="2147485556" r:id="rId45"/>
    <p:sldLayoutId id="2147485639" r:id="rId46"/>
    <p:sldLayoutId id="2147485600" r:id="rId47"/>
    <p:sldLayoutId id="2147485463" r:id="rId48"/>
    <p:sldLayoutId id="2147485655" r:id="rId49"/>
    <p:sldLayoutId id="2147485760" r:id="rId50"/>
    <p:sldLayoutId id="2147485638" r:id="rId51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4000" b="1" kern="1200" cap="none" spc="0" baseline="0" dirty="0" smtClean="0">
          <a:ln w="3175">
            <a:noFill/>
          </a:ln>
          <a:solidFill>
            <a:schemeClr val="tx1"/>
          </a:solidFill>
          <a:effectLst/>
          <a:latin typeface="Open Sans ExtraBold" panose="020B0606030504020204" pitchFamily="34" charset="0"/>
          <a:ea typeface="Open Sans ExtraBold" panose="020B0606030504020204" pitchFamily="34" charset="0"/>
          <a:cs typeface="Open Sans ExtraBold" panose="020B0606030504020204" pitchFamily="34" charset="0"/>
        </a:defRPr>
      </a:lvl1pPr>
    </p:titleStyle>
    <p:bodyStyle>
      <a:lvl1pPr marL="0" marR="0" indent="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2"/>
        </a:buClr>
        <a:buSzPct val="90000"/>
        <a:buFontTx/>
        <a:buNone/>
        <a:tabLst/>
        <a:defRPr sz="1800" b="1" kern="1200" spc="0" baseline="0">
          <a:solidFill>
            <a:schemeClr val="tx1"/>
          </a:solidFill>
          <a:latin typeface="Open Sans ExtraBold" panose="020B0606030504020204" pitchFamily="34" charset="0"/>
          <a:ea typeface="Open Sans ExtraBold" panose="020B0606030504020204" pitchFamily="34" charset="0"/>
          <a:cs typeface="Open Sans ExtraBold" panose="020B0606030504020204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tabLst/>
        <a:defRPr sz="1200" b="0" kern="1200" spc="0" baseline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tabLst/>
        <a:defRPr sz="1200" b="0" kern="1200" spc="0" baseline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tabLst/>
        <a:defRPr sz="1200" b="0" kern="1200" spc="0" baseline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tabLst/>
        <a:defRPr sz="1200" b="0" kern="1200" spc="0" baseline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0" userDrawn="1">
          <p15:clr>
            <a:srgbClr val="C35EA4"/>
          </p15:clr>
        </p15:guide>
        <p15:guide id="17" pos="7320" userDrawn="1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92" userDrawn="1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88" userDrawn="1">
          <p15:clr>
            <a:srgbClr val="A4A3A4"/>
          </p15:clr>
        </p15:guide>
        <p15:guide id="31" orient="horz" pos="400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tnet/msbuild/blob/6ca999210ce0e6541d92532874b732c4fceee8de/src/Tasks/Copy.cs#L1025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4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msbuildlog.com/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tnet/msbuild/blob/89bd976567e601fb22f6cf8700d4f3fdbe1de952/documentation/wiki/MSBuild-Environment-Variables.md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7.xml"/><Relationship Id="rId5" Type="http://schemas.openxmlformats.org/officeDocument/2006/relationships/hyperlink" Target="https://learn.microsoft.com/en-us/dotnet/core/project-sdk/msbuild-props#sdkanalysislevel" TargetMode="External"/><Relationship Id="rId4" Type="http://schemas.openxmlformats.org/officeDocument/2006/relationships/hyperlink" Target="https://github.com/dotnet/msbuild/blob/main/documentation/wiki/ChangeWaves.md" TargetMode="Externa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dotutils.net/build-helpers/Directory.Build.targets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tnet/msbuild/issues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9.xml"/><Relationship Id="rId5" Type="http://schemas.openxmlformats.org/officeDocument/2006/relationships/image" Target="../media/image36.png"/><Relationship Id="rId4" Type="http://schemas.openxmlformats.org/officeDocument/2006/relationships/hyperlink" Target="https://github.com/dotnet/msbuild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tnet/msbuild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4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86E7C77-8190-2FAD-AB45-86A78DDD8FA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30791" y="5325083"/>
            <a:ext cx="961417" cy="961417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CFB16B41-B5DA-C3C5-FE5D-E367101A23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550" y="1676440"/>
            <a:ext cx="6367270" cy="2414251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4400" dirty="0"/>
              <a:t>Mastering </a:t>
            </a:r>
            <a:r>
              <a:rPr lang="en-US" sz="4400" dirty="0" err="1"/>
              <a:t>MSBuild</a:t>
            </a:r>
            <a:r>
              <a:rPr lang="en-US" sz="4400" dirty="0"/>
              <a:t>: </a:t>
            </a:r>
            <a:r>
              <a:rPr lang="en-US" sz="3200" dirty="0"/>
              <a:t>Troubleshooting, Customization, and more</a:t>
            </a:r>
            <a:endParaRPr lang="en-US" sz="2000" b="0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7" name="Picture 6" descr="A logo of a cube&#10;&#10;Description automatically generated">
            <a:extLst>
              <a:ext uri="{FF2B5EF4-FFF2-40B4-BE49-F238E27FC236}">
                <a16:creationId xmlns:a16="http://schemas.microsoft.com/office/drawing/2014/main" id="{58DC8C24-14B6-8F43-EE66-922844BB478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-1" b="-1"/>
          <a:stretch/>
        </p:blipFill>
        <p:spPr>
          <a:xfrm>
            <a:off x="10074818" y="4808668"/>
            <a:ext cx="2049332" cy="2049332"/>
          </a:xfrm>
          <a:prstGeom prst="rect">
            <a:avLst/>
          </a:prstGeom>
          <a:noFill/>
        </p:spPr>
      </p:pic>
      <p:sp>
        <p:nvSpPr>
          <p:cNvPr id="2" name="Text Placeholder 19">
            <a:extLst>
              <a:ext uri="{FF2B5EF4-FFF2-40B4-BE49-F238E27FC236}">
                <a16:creationId xmlns:a16="http://schemas.microsoft.com/office/drawing/2014/main" id="{E5507D3C-37A3-C4F0-4AEF-A0BC3C1388A1}"/>
              </a:ext>
            </a:extLst>
          </p:cNvPr>
          <p:cNvSpPr txBox="1">
            <a:spLocks/>
          </p:cNvSpPr>
          <p:nvPr/>
        </p:nvSpPr>
        <p:spPr>
          <a:xfrm>
            <a:off x="587550" y="4165350"/>
            <a:ext cx="5173276" cy="643318"/>
          </a:xfrm>
          <a:prstGeom prst="rect">
            <a:avLst/>
          </a:prstGeom>
        </p:spPr>
        <p:txBody>
          <a:bodyPr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800" b="1" kern="1200" spc="0" baseline="0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50000"/>
              </a:lnSpc>
            </a:pPr>
            <a:r>
              <a:rPr lang="en-US" sz="1600" b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by Jan Krivanek &amp; Yuliia Kovalova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846409011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269C65-8CF9-AF10-E484-0E3403C46B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9CE97E4-A84B-6E58-C87B-19A2E45A17AA}"/>
              </a:ext>
            </a:extLst>
          </p:cNvPr>
          <p:cNvSpPr txBox="1"/>
          <p:nvPr/>
        </p:nvSpPr>
        <p:spPr>
          <a:xfrm>
            <a:off x="485793" y="1208456"/>
            <a:ext cx="9119973" cy="44410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250000"/>
              </a:lnSpc>
            </a:pPr>
            <a:r>
              <a:rPr lang="en-US" sz="2800" dirty="0">
                <a:latin typeface="Open Sans Bold" panose="020B0806030504020204" charset="0"/>
                <a:ea typeface="Open Sans Bold" panose="020B0806030504020204" charset="0"/>
                <a:cs typeface="Open Sans Bold" panose="020B0806030504020204" charset="0"/>
              </a:rPr>
              <a:t>Unification of SDK CLI and VS build. </a:t>
            </a:r>
            <a:br>
              <a:rPr lang="en-US" sz="2800" dirty="0">
                <a:latin typeface="Open Sans Bold" panose="020B0806030504020204" charset="0"/>
                <a:ea typeface="Open Sans Bold" panose="020B0806030504020204" charset="0"/>
                <a:cs typeface="Open Sans Bold" panose="020B0806030504020204" charset="0"/>
              </a:rPr>
            </a:br>
            <a:r>
              <a:rPr lang="en-US" sz="2800" b="0" dirty="0">
                <a:latin typeface="Open Sans Bold" panose="020B0806030504020204" charset="0"/>
                <a:ea typeface="Open Sans Bold" panose="020B0806030504020204" charset="0"/>
                <a:cs typeface="Open Sans Bold" panose="020B0806030504020204" charset="0"/>
              </a:rPr>
              <a:t>Steps:</a:t>
            </a:r>
            <a:endParaRPr lang="en-US" sz="2600" b="1" dirty="0">
              <a:latin typeface="Open Sans Bold" panose="020B0806030504020204" charset="0"/>
              <a:ea typeface="Open Sans Bold" panose="020B0806030504020204" charset="0"/>
              <a:cs typeface="Open Sans Bold" panose="020B0806030504020204" charset="0"/>
            </a:endParaRPr>
          </a:p>
          <a:p>
            <a:pPr marL="742950" indent="-742950">
              <a:lnSpc>
                <a:spcPct val="200000"/>
              </a:lnSpc>
              <a:buFont typeface="+mj-lt"/>
              <a:buAutoNum type="arabicPeriod"/>
            </a:pPr>
            <a:r>
              <a:rPr lang="en-US" sz="2600" b="1" dirty="0">
                <a:latin typeface="Open Sans Bold" panose="020B0806030504020204" charset="0"/>
                <a:ea typeface="Open Sans Bold" panose="020B0806030504020204" charset="0"/>
                <a:cs typeface="Open Sans Bold" panose="020B0806030504020204" charset="0"/>
              </a:rPr>
              <a:t>Context – guaranteeing same env vars</a:t>
            </a:r>
            <a:endParaRPr lang="en-US" sz="2600" dirty="0">
              <a:latin typeface="Open Sans Bold" panose="020B0806030504020204" charset="0"/>
              <a:ea typeface="Open Sans Bold" panose="020B0806030504020204" charset="0"/>
              <a:cs typeface="Open Sans Bold" panose="020B0806030504020204" charset="0"/>
            </a:endParaRPr>
          </a:p>
          <a:p>
            <a:pPr marL="742950" indent="-742950">
              <a:lnSpc>
                <a:spcPct val="200000"/>
              </a:lnSpc>
              <a:buFont typeface="+mj-lt"/>
              <a:buAutoNum type="arabicPeriod"/>
            </a:pPr>
            <a:r>
              <a:rPr lang="en-US" sz="2600" b="1" dirty="0">
                <a:latin typeface="Open Sans Bold" panose="020B0806030504020204" charset="0"/>
                <a:ea typeface="Open Sans Bold" panose="020B0806030504020204" charset="0"/>
                <a:cs typeface="Open Sans Bold" panose="020B0806030504020204" charset="0"/>
              </a:rPr>
              <a:t>Core Task host – ability to run core tasks from VS</a:t>
            </a:r>
          </a:p>
          <a:p>
            <a:pPr marL="742950" indent="-742950">
              <a:lnSpc>
                <a:spcPct val="200000"/>
              </a:lnSpc>
              <a:buFont typeface="+mj-lt"/>
              <a:buAutoNum type="arabicPeriod"/>
            </a:pPr>
            <a:r>
              <a:rPr lang="en-US" sz="2600" b="1" dirty="0">
                <a:latin typeface="Open Sans Bold" panose="020B0806030504020204" charset="0"/>
                <a:ea typeface="Open Sans Bold" panose="020B0806030504020204" charset="0"/>
                <a:cs typeface="Open Sans Bold" panose="020B0806030504020204" charset="0"/>
              </a:rPr>
              <a:t>(never :-)) VS core</a:t>
            </a:r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E843D036-9922-F7E6-1707-28FCB8F0A109}"/>
              </a:ext>
            </a:extLst>
          </p:cNvPr>
          <p:cNvSpPr txBox="1">
            <a:spLocks/>
          </p:cNvSpPr>
          <p:nvPr/>
        </p:nvSpPr>
        <p:spPr>
          <a:xfrm>
            <a:off x="-3298030" y="644931"/>
            <a:ext cx="11060491" cy="61555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algn="ctr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cap="none" spc="0" baseline="0" dirty="0">
                <a:ln w="3175">
                  <a:noFill/>
                </a:ln>
                <a:gradFill flip="none" rotWithShape="1">
                  <a:gsLst>
                    <a:gs pos="21000">
                      <a:schemeClr val="accent1"/>
                    </a:gs>
                    <a:gs pos="100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r>
              <a:rPr lang="en-US" dirty="0"/>
              <a:t>Bright Future</a:t>
            </a:r>
          </a:p>
        </p:txBody>
      </p:sp>
    </p:spTree>
    <p:extLst>
      <p:ext uri="{BB962C8B-B14F-4D97-AF65-F5344CB8AC3E}">
        <p14:creationId xmlns:p14="http://schemas.microsoft.com/office/powerpoint/2010/main" val="2615950717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4A7E96-F983-5F7A-F1DA-FACD0A7DD4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61E5FFA-E66D-4E1E-186E-66814FBC944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2613" y="3713931"/>
            <a:ext cx="5364963" cy="553998"/>
          </a:xfrm>
        </p:spPr>
        <p:txBody>
          <a:bodyPr/>
          <a:lstStyle/>
          <a:p>
            <a:r>
              <a:rPr lang="en-US" sz="3600" dirty="0" err="1"/>
              <a:t>MSBuild</a:t>
            </a:r>
            <a:r>
              <a:rPr lang="en-US" sz="3600" dirty="0"/>
              <a:t> Depth</a:t>
            </a:r>
          </a:p>
        </p:txBody>
      </p:sp>
    </p:spTree>
    <p:extLst>
      <p:ext uri="{BB962C8B-B14F-4D97-AF65-F5344CB8AC3E}">
        <p14:creationId xmlns:p14="http://schemas.microsoft.com/office/powerpoint/2010/main" val="3102089440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1861530-11C4-C03C-B753-D5210A49F24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0677" y="2495641"/>
            <a:ext cx="4509576" cy="3656386"/>
          </a:xfrm>
        </p:spPr>
        <p:txBody>
          <a:bodyPr/>
          <a:lstStyle/>
          <a:p>
            <a:r>
              <a:rPr lang="en-US" sz="3200" dirty="0"/>
              <a:t>Project Files (e.g. .</a:t>
            </a:r>
            <a:r>
              <a:rPr lang="en-US" sz="3200" dirty="0" err="1"/>
              <a:t>csproj</a:t>
            </a:r>
            <a:r>
              <a:rPr lang="en-US" sz="3200" dirty="0"/>
              <a:t>, .</a:t>
            </a:r>
            <a:r>
              <a:rPr lang="en-US" sz="3200" dirty="0" err="1"/>
              <a:t>fsproj</a:t>
            </a:r>
            <a:r>
              <a:rPr lang="en-US" sz="3200" dirty="0"/>
              <a:t>)</a:t>
            </a:r>
          </a:p>
          <a:p>
            <a:r>
              <a:rPr lang="en-US" sz="3200" dirty="0">
                <a:hlinkClick r:id="rId3"/>
              </a:rPr>
              <a:t>Tasks</a:t>
            </a:r>
            <a:endParaRPr lang="en-US" sz="3200" dirty="0"/>
          </a:p>
          <a:p>
            <a:r>
              <a:rPr lang="en-US" sz="3200" dirty="0"/>
              <a:t>Targets</a:t>
            </a:r>
          </a:p>
          <a:p>
            <a:r>
              <a:rPr lang="en-US" sz="3200" dirty="0"/>
              <a:t>Items</a:t>
            </a:r>
          </a:p>
          <a:p>
            <a:r>
              <a:rPr lang="en-US" sz="3200" dirty="0"/>
              <a:t>Properties</a:t>
            </a:r>
            <a:endParaRPr lang="en-US" sz="2000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64D85B6D-331F-1EF2-4064-F9BA89B5FE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677" y="705973"/>
            <a:ext cx="4523099" cy="1273692"/>
          </a:xfrm>
        </p:spPr>
        <p:txBody>
          <a:bodyPr/>
          <a:lstStyle/>
          <a:p>
            <a:r>
              <a:rPr lang="en-US" dirty="0" err="1"/>
              <a:t>MSBuild</a:t>
            </a:r>
            <a:r>
              <a:rPr lang="en-US" dirty="0"/>
              <a:t> Core Concepts</a:t>
            </a:r>
          </a:p>
        </p:txBody>
      </p:sp>
      <p:pic>
        <p:nvPicPr>
          <p:cNvPr id="4" name="Picture 3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C2747A67-146F-86AC-6AD7-EBDD81B4AC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4847" y="705973"/>
            <a:ext cx="6137152" cy="5996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522435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2535EC-CF1B-E078-FA6D-5C368CBA92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BA2F0C1-3936-9DA1-8C92-74C8184EB7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066" y="723320"/>
            <a:ext cx="11024171" cy="615553"/>
          </a:xfrm>
        </p:spPr>
        <p:txBody>
          <a:bodyPr wrap="square" anchor="t">
            <a:normAutofit/>
          </a:bodyPr>
          <a:lstStyle/>
          <a:p>
            <a:pPr algn="l"/>
            <a:r>
              <a:rPr lang="en-US" dirty="0"/>
              <a:t>Build Workflow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E5DF876-4E29-EBB5-F6DC-96A9B098A89A}"/>
              </a:ext>
            </a:extLst>
          </p:cNvPr>
          <p:cNvSpPr txBox="1"/>
          <p:nvPr/>
        </p:nvSpPr>
        <p:spPr>
          <a:xfrm>
            <a:off x="518066" y="1485662"/>
            <a:ext cx="6096896" cy="4734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lang="en-US" b="0" dirty="0">
                <a:effectLst/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 1. Project Loading (Parsing xml)</a:t>
            </a:r>
          </a:p>
          <a:p>
            <a:pPr>
              <a:lnSpc>
                <a:spcPct val="250000"/>
              </a:lnSpc>
            </a:pPr>
            <a:r>
              <a:rPr lang="en-US" b="0" dirty="0">
                <a:effectLst/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 2. </a:t>
            </a:r>
            <a:r>
              <a:rPr lang="en-US" b="0" dirty="0">
                <a:effectLst/>
                <a:highlight>
                  <a:srgbClr val="B2A1E8"/>
                </a:highlight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Property</a:t>
            </a:r>
            <a:r>
              <a:rPr lang="en-US" b="0" dirty="0">
                <a:effectLst/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 Evaluation (Reading Property values)</a:t>
            </a:r>
          </a:p>
          <a:p>
            <a:pPr>
              <a:lnSpc>
                <a:spcPct val="250000"/>
              </a:lnSpc>
            </a:pPr>
            <a:r>
              <a:rPr lang="en-US" b="0" dirty="0">
                <a:effectLst/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 3. </a:t>
            </a:r>
            <a:r>
              <a:rPr lang="en-US" b="0" dirty="0">
                <a:effectLst/>
                <a:highlight>
                  <a:srgbClr val="B2A1E8"/>
                </a:highlight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Item</a:t>
            </a:r>
            <a:r>
              <a:rPr lang="en-US" b="0" dirty="0">
                <a:effectLst/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 Transformation (Pulling references)</a:t>
            </a:r>
          </a:p>
          <a:p>
            <a:pPr>
              <a:lnSpc>
                <a:spcPct val="250000"/>
              </a:lnSpc>
            </a:pPr>
            <a:r>
              <a:rPr lang="en-US" b="0" dirty="0">
                <a:effectLst/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 4. </a:t>
            </a:r>
            <a:r>
              <a:rPr lang="en-US" b="0" dirty="0">
                <a:effectLst/>
                <a:highlight>
                  <a:srgbClr val="B2A1E8"/>
                </a:highlight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Target</a:t>
            </a:r>
            <a:r>
              <a:rPr lang="en-US" b="0" dirty="0">
                <a:effectLst/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 Evaluation</a:t>
            </a:r>
          </a:p>
          <a:p>
            <a:pPr>
              <a:lnSpc>
                <a:spcPct val="250000"/>
              </a:lnSpc>
            </a:pPr>
            <a:r>
              <a:rPr lang="en-US" b="0" dirty="0">
                <a:effectLst/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 5. </a:t>
            </a:r>
            <a:r>
              <a:rPr lang="en-US" b="0" dirty="0">
                <a:effectLst/>
                <a:highlight>
                  <a:srgbClr val="B2A1E8"/>
                </a:highlight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Task</a:t>
            </a:r>
            <a:r>
              <a:rPr lang="en-US" b="0" dirty="0">
                <a:effectLst/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 Execution</a:t>
            </a:r>
          </a:p>
          <a:p>
            <a:pPr>
              <a:lnSpc>
                <a:spcPct val="250000"/>
              </a:lnSpc>
            </a:pPr>
            <a:r>
              <a:rPr lang="en-US" b="0" dirty="0">
                <a:effectLst/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 6. Post-Build Processing</a:t>
            </a:r>
          </a:p>
          <a:p>
            <a:pPr>
              <a:lnSpc>
                <a:spcPct val="250000"/>
              </a:lnSpc>
            </a:pPr>
            <a:r>
              <a:rPr lang="en-US" b="0" dirty="0">
                <a:effectLst/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 7. Logging and Reporting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0931310-90AF-00B0-D574-D5C9A34E55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2809" y="1630401"/>
            <a:ext cx="4698672" cy="4589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824920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ollage of a person's face&#10;&#10;Description automatically generated">
            <a:extLst>
              <a:ext uri="{FF2B5EF4-FFF2-40B4-BE49-F238E27FC236}">
                <a16:creationId xmlns:a16="http://schemas.microsoft.com/office/drawing/2014/main" id="{3A44808C-DB42-BDF9-7B35-C5D8797FE6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9600" y="1453276"/>
            <a:ext cx="6119415" cy="3951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794121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330ACE1-94B6-22E3-FF22-A76CDF830AF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86128" y="1526394"/>
            <a:ext cx="8093326" cy="571873"/>
          </a:xfrm>
        </p:spPr>
        <p:txBody>
          <a:bodyPr>
            <a:noAutofit/>
          </a:bodyPr>
          <a:lstStyle/>
          <a:p>
            <a:pPr algn="l"/>
            <a:r>
              <a:rPr lang="en-US" sz="4000" err="1"/>
              <a:t>MSBuild</a:t>
            </a:r>
            <a:r>
              <a:rPr lang="en-US" sz="4000"/>
              <a:t> Binlog </a:t>
            </a:r>
          </a:p>
          <a:p>
            <a:pPr marL="457200" lvl="1" indent="0">
              <a:buNone/>
            </a:pPr>
            <a:r>
              <a:rPr lang="en-US" sz="4000" i="1"/>
              <a:t>/bl[:</a:t>
            </a:r>
            <a:r>
              <a:rPr lang="en-US" sz="4000" i="1" err="1"/>
              <a:t>name.binlog</a:t>
            </a:r>
            <a:r>
              <a:rPr lang="en-US" sz="4000" i="1"/>
              <a:t>]</a:t>
            </a:r>
          </a:p>
          <a:p>
            <a:pPr marL="457200" lvl="1" indent="0">
              <a:buNone/>
            </a:pPr>
            <a:r>
              <a:rPr lang="en-US" sz="4000" i="1"/>
              <a:t>$</a:t>
            </a:r>
            <a:r>
              <a:rPr lang="en-US" sz="4000" i="1" err="1"/>
              <a:t>env:MSBUILDDEBUGENGINE</a:t>
            </a:r>
            <a:r>
              <a:rPr lang="en-US" sz="4000" i="1"/>
              <a:t> = 1</a:t>
            </a:r>
          </a:p>
          <a:p>
            <a:pPr lvl="1">
              <a:buFont typeface="Courier New" panose="020B0604020202020204" pitchFamily="34" charset="0"/>
              <a:buChar char="o"/>
            </a:pPr>
            <a:endParaRPr lang="en-US" sz="4000" i="1"/>
          </a:p>
        </p:txBody>
      </p:sp>
      <p:pic>
        <p:nvPicPr>
          <p:cNvPr id="4" name="Picture 3" descr="A colorful squares with different colors&#10;&#10;Description automatically generated with medium confidence">
            <a:extLst>
              <a:ext uri="{FF2B5EF4-FFF2-40B4-BE49-F238E27FC236}">
                <a16:creationId xmlns:a16="http://schemas.microsoft.com/office/drawing/2014/main" id="{C2AA7C36-5AC5-8B37-D3C6-8B112DB39E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00"/>
          <a:stretch/>
        </p:blipFill>
        <p:spPr>
          <a:xfrm>
            <a:off x="986128" y="4165617"/>
            <a:ext cx="693772" cy="64633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D04D194-6127-F819-672D-4967A0C7CE12}"/>
              </a:ext>
            </a:extLst>
          </p:cNvPr>
          <p:cNvSpPr txBox="1"/>
          <p:nvPr/>
        </p:nvSpPr>
        <p:spPr>
          <a:xfrm>
            <a:off x="1769632" y="4165618"/>
            <a:ext cx="956892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3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hlinkClick r:id="rId4"/>
              </a:rPr>
              <a:t>msbuildlog.com</a:t>
            </a:r>
            <a:r>
              <a:rPr lang="en-US" sz="3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(thank you </a:t>
            </a:r>
            <a:r>
              <a:rPr lang="en-US" sz="36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Kirill </a:t>
            </a:r>
            <a:r>
              <a:rPr lang="en-US" sz="3600" b="1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Osenkov</a:t>
            </a:r>
            <a:r>
              <a:rPr lang="en-US" sz="3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!)</a:t>
            </a:r>
          </a:p>
        </p:txBody>
      </p:sp>
    </p:spTree>
    <p:extLst>
      <p:ext uri="{BB962C8B-B14F-4D97-AF65-F5344CB8AC3E}">
        <p14:creationId xmlns:p14="http://schemas.microsoft.com/office/powerpoint/2010/main" val="3748028925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61EC4E-30D8-3649-E54B-CE2E8417C3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BB562-0A18-3B0D-EEFF-BF8AE8743F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684" y="2485571"/>
            <a:ext cx="5452803" cy="1571264"/>
          </a:xfrm>
        </p:spPr>
        <p:txBody>
          <a:bodyPr/>
          <a:lstStyle/>
          <a:p>
            <a:r>
              <a:rPr lang="en-US" dirty="0"/>
              <a:t>Demo:</a:t>
            </a:r>
            <a:br>
              <a:rPr lang="en-US" dirty="0"/>
            </a:br>
            <a:r>
              <a:rPr lang="en-US" dirty="0"/>
              <a:t>Structured </a:t>
            </a:r>
            <a:r>
              <a:rPr lang="en-US" dirty="0" err="1"/>
              <a:t>BinLog</a:t>
            </a:r>
            <a:r>
              <a:rPr lang="en-US" dirty="0"/>
              <a:t> Viewer</a:t>
            </a:r>
          </a:p>
        </p:txBody>
      </p:sp>
      <p:pic>
        <p:nvPicPr>
          <p:cNvPr id="7" name="Picture 6" descr="A colorful squares with different colors&#10;&#10;Description automatically generated with medium confidence">
            <a:extLst>
              <a:ext uri="{FF2B5EF4-FFF2-40B4-BE49-F238E27FC236}">
                <a16:creationId xmlns:a16="http://schemas.microsoft.com/office/drawing/2014/main" id="{74AE9070-B468-A417-EC74-FDA729B133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00"/>
          <a:stretch/>
        </p:blipFill>
        <p:spPr>
          <a:xfrm>
            <a:off x="1007644" y="975975"/>
            <a:ext cx="693772" cy="646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854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9AB24E8-C3B7-126F-8A69-8A32BC440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7582" y="1873214"/>
            <a:ext cx="4622646" cy="1231106"/>
          </a:xfrm>
        </p:spPr>
        <p:txBody>
          <a:bodyPr/>
          <a:lstStyle/>
          <a:p>
            <a:r>
              <a:rPr lang="en-US" dirty="0"/>
              <a:t>Collecting </a:t>
            </a:r>
            <a:r>
              <a:rPr lang="en-US" dirty="0" err="1"/>
              <a:t>binlogs</a:t>
            </a:r>
            <a:r>
              <a:rPr lang="en-US" dirty="0"/>
              <a:t> in VS</a:t>
            </a:r>
          </a:p>
        </p:txBody>
      </p:sp>
      <p:pic>
        <p:nvPicPr>
          <p:cNvPr id="12" name="Picture 11" descr="A white rectangular object with a white background&#10;&#10;Description automatically generated">
            <a:extLst>
              <a:ext uri="{FF2B5EF4-FFF2-40B4-BE49-F238E27FC236}">
                <a16:creationId xmlns:a16="http://schemas.microsoft.com/office/drawing/2014/main" id="{EDDE677B-5D9A-1BF4-9119-9829D6E9E6F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58021"/>
          <a:stretch/>
        </p:blipFill>
        <p:spPr>
          <a:xfrm>
            <a:off x="5367582" y="3429000"/>
            <a:ext cx="5970977" cy="1924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487398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20A8F5-87F4-D9BC-76F4-0D0F07028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72" y="453591"/>
            <a:ext cx="8906811" cy="615553"/>
          </a:xfrm>
        </p:spPr>
        <p:txBody>
          <a:bodyPr/>
          <a:lstStyle/>
          <a:p>
            <a:r>
              <a:rPr lang="en-US" dirty="0" err="1"/>
              <a:t>MSBuild</a:t>
            </a:r>
            <a:r>
              <a:rPr lang="en-US" dirty="0"/>
              <a:t> relies on env variables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50E247-BA6E-FCC4-A8A7-1D77CFD7551A}"/>
              </a:ext>
            </a:extLst>
          </p:cNvPr>
          <p:cNvSpPr txBox="1"/>
          <p:nvPr/>
        </p:nvSpPr>
        <p:spPr>
          <a:xfrm>
            <a:off x="495372" y="5808719"/>
            <a:ext cx="6096896" cy="3639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MSBuild-Environment-Variables.md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F005D0-42C7-B3FA-7F66-69289D611D19}"/>
              </a:ext>
            </a:extLst>
          </p:cNvPr>
          <p:cNvSpPr txBox="1"/>
          <p:nvPr/>
        </p:nvSpPr>
        <p:spPr>
          <a:xfrm>
            <a:off x="495372" y="5341450"/>
            <a:ext cx="6096896" cy="3639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ChangeWaves.md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DE900FE-1456-254F-37AB-957B70B32B5C}"/>
              </a:ext>
            </a:extLst>
          </p:cNvPr>
          <p:cNvSpPr txBox="1"/>
          <p:nvPr/>
        </p:nvSpPr>
        <p:spPr>
          <a:xfrm>
            <a:off x="495372" y="1222118"/>
            <a:ext cx="7626652" cy="2941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400" b="1" i="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Build Waves and Feature Flags/Traits</a:t>
            </a:r>
            <a:endParaRPr lang="en-US" sz="2400" b="0" i="0" dirty="0"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US" sz="2400" b="0" i="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Control build behavior 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US" sz="2400" b="0" i="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Enable/disable experimental features 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Get extra information in logs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107E54-BBEC-F956-7B6B-99752F615B10}"/>
              </a:ext>
            </a:extLst>
          </p:cNvPr>
          <p:cNvSpPr txBox="1"/>
          <p:nvPr/>
        </p:nvSpPr>
        <p:spPr>
          <a:xfrm>
            <a:off x="495372" y="4702570"/>
            <a:ext cx="6096896" cy="5674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sz="18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hlinkClick r:id="rId5"/>
              </a:rPr>
              <a:t>SdkAnalysisLevel</a:t>
            </a:r>
            <a:r>
              <a:rPr lang="en-US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(is getting more attention!)</a:t>
            </a:r>
            <a:endParaRPr lang="en-US" sz="1800" b="0" i="0" dirty="0"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9490457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DDCAB4-96F6-E7E3-04E5-27334E4616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273CC5D-F583-2A98-2BFE-A3C3D0295B1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2613" y="3713931"/>
            <a:ext cx="5364963" cy="1107996"/>
          </a:xfrm>
        </p:spPr>
        <p:txBody>
          <a:bodyPr/>
          <a:lstStyle/>
          <a:p>
            <a:r>
              <a:rPr lang="en-US" sz="3600" dirty="0" err="1"/>
              <a:t>MSBuild</a:t>
            </a:r>
            <a:r>
              <a:rPr lang="en-US" sz="3600" dirty="0"/>
              <a:t> Customization</a:t>
            </a:r>
          </a:p>
        </p:txBody>
      </p:sp>
    </p:spTree>
    <p:extLst>
      <p:ext uri="{BB962C8B-B14F-4D97-AF65-F5344CB8AC3E}">
        <p14:creationId xmlns:p14="http://schemas.microsoft.com/office/powerpoint/2010/main" val="2804186047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137EE3-3EAE-326D-F0A4-9EF698028AD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1780" y="2872212"/>
            <a:ext cx="3613209" cy="492443"/>
          </a:xfrm>
        </p:spPr>
        <p:txBody>
          <a:bodyPr/>
          <a:lstStyle/>
          <a:p>
            <a:r>
              <a:rPr lang="en-US"/>
              <a:t>Agenda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59180BE-0C84-4E3D-C8FF-460EAD42045A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5381863" y="1359570"/>
            <a:ext cx="5173276" cy="643318"/>
          </a:xfrm>
        </p:spPr>
        <p:txBody>
          <a:bodyPr/>
          <a:lstStyle/>
          <a:p>
            <a:pPr>
              <a:lnSpc>
                <a:spcPct val="250000"/>
              </a:lnSpc>
            </a:pPr>
            <a:r>
              <a:rPr lang="en-US" sz="2000" dirty="0"/>
              <a:t>Introduction to </a:t>
            </a:r>
            <a:r>
              <a:rPr lang="en-US" sz="2000" dirty="0" err="1"/>
              <a:t>MSBuild</a:t>
            </a:r>
            <a:endParaRPr lang="en-US" sz="2000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A87E3456-23DD-8B61-BA64-AE4CE8A72974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5381863" y="3766326"/>
            <a:ext cx="5173276" cy="643318"/>
          </a:xfrm>
        </p:spPr>
        <p:txBody>
          <a:bodyPr/>
          <a:lstStyle/>
          <a:p>
            <a:pPr>
              <a:lnSpc>
                <a:spcPct val="250000"/>
              </a:lnSpc>
            </a:pPr>
            <a:r>
              <a:rPr lang="en-US" sz="2000" dirty="0"/>
              <a:t>Troubleshooting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A16FA559-52F1-0407-54EE-B60027C32C62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5381863" y="2550553"/>
            <a:ext cx="5173276" cy="643318"/>
          </a:xfrm>
        </p:spPr>
        <p:txBody>
          <a:bodyPr/>
          <a:lstStyle/>
          <a:p>
            <a:pPr>
              <a:lnSpc>
                <a:spcPct val="250000"/>
              </a:lnSpc>
            </a:pPr>
            <a:r>
              <a:rPr lang="en-US" sz="2000" dirty="0"/>
              <a:t>MSBuild.exe vs MSBuild.dll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100D36D6-2A9D-7920-59EA-47E8F70B68C6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5381863" y="4957309"/>
            <a:ext cx="5173276" cy="643318"/>
          </a:xfrm>
        </p:spPr>
        <p:txBody>
          <a:bodyPr/>
          <a:lstStyle/>
          <a:p>
            <a:pPr>
              <a:lnSpc>
                <a:spcPct val="250000"/>
              </a:lnSpc>
            </a:pPr>
            <a:r>
              <a:rPr lang="en-US" sz="2000" dirty="0"/>
              <a:t>Advanced Customization</a:t>
            </a:r>
          </a:p>
        </p:txBody>
      </p:sp>
    </p:spTree>
    <p:extLst>
      <p:ext uri="{BB962C8B-B14F-4D97-AF65-F5344CB8AC3E}">
        <p14:creationId xmlns:p14="http://schemas.microsoft.com/office/powerpoint/2010/main" val="3516310884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137EE3-3EAE-326D-F0A4-9EF698028AD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2613" y="3219909"/>
            <a:ext cx="3613209" cy="492443"/>
          </a:xfrm>
        </p:spPr>
        <p:txBody>
          <a:bodyPr>
            <a:normAutofit fontScale="77500" lnSpcReduction="20000"/>
          </a:bodyPr>
          <a:lstStyle/>
          <a:p>
            <a:pPr marL="0" indent="0" algn="l">
              <a:buNone/>
            </a:pPr>
            <a:r>
              <a:rPr lang="en-US" dirty="0" err="1"/>
              <a:t>MSBuild</a:t>
            </a:r>
            <a:r>
              <a:rPr lang="en-US" dirty="0"/>
              <a:t> Extensibility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588D5D-C85D-3ACD-6D61-7402E6D34C2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4931812" y="1215532"/>
            <a:ext cx="7885923" cy="420972"/>
          </a:xfrm>
        </p:spPr>
        <p:txBody>
          <a:bodyPr>
            <a:noAutofit/>
          </a:bodyPr>
          <a:lstStyle/>
          <a:p>
            <a:r>
              <a:rPr lang="en-US" sz="2000"/>
              <a:t>NuGet Packages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4D5CA7B-2FD8-7477-402E-B42B0D57C0B7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7267" y="2621979"/>
            <a:ext cx="7885923" cy="420972"/>
          </a:xfrm>
        </p:spPr>
        <p:txBody>
          <a:bodyPr>
            <a:noAutofit/>
          </a:bodyPr>
          <a:lstStyle/>
          <a:p>
            <a:r>
              <a:rPr lang="en-US" sz="2000" dirty="0" err="1"/>
              <a:t>Directory.Build.props</a:t>
            </a:r>
            <a:r>
              <a:rPr lang="en-US" sz="2000" dirty="0"/>
              <a:t>/targets (e.g. </a:t>
            </a:r>
            <a:r>
              <a:rPr lang="en-US" sz="2000" dirty="0" err="1"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  <a:hlinkClick r:id="rId3"/>
              </a:rPr>
              <a:t>hidden.bomb.targets</a:t>
            </a:r>
            <a:r>
              <a:rPr lang="en-US" sz="2000" dirty="0"/>
              <a:t>)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33F7416-71D3-E301-C95B-E536315A2DC7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4867268" y="3980137"/>
            <a:ext cx="7885923" cy="420972"/>
          </a:xfrm>
        </p:spPr>
        <p:txBody>
          <a:bodyPr>
            <a:noAutofit/>
          </a:bodyPr>
          <a:lstStyle/>
          <a:p>
            <a:r>
              <a:rPr lang="en-US" sz="2000" dirty="0"/>
              <a:t>.user, .</a:t>
            </a:r>
            <a:r>
              <a:rPr lang="en-US" sz="2000" dirty="0" err="1"/>
              <a:t>rsp</a:t>
            </a:r>
            <a:r>
              <a:rPr lang="en-US" sz="2000" dirty="0"/>
              <a:t> files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EAA4BF8-69A7-0775-14E5-4F8249C9B59B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4867267" y="5386584"/>
            <a:ext cx="7885923" cy="420972"/>
          </a:xfrm>
        </p:spPr>
        <p:txBody>
          <a:bodyPr>
            <a:noAutofit/>
          </a:bodyPr>
          <a:lstStyle/>
          <a:p>
            <a:r>
              <a:rPr lang="en-US" sz="2000" err="1"/>
              <a:t>MSBuildExtensionsPath</a:t>
            </a:r>
            <a:r>
              <a:rPr lang="en-US" sz="2000"/>
              <a:t> &amp; </a:t>
            </a:r>
            <a:r>
              <a:rPr lang="en-US" sz="2000" err="1"/>
              <a:t>MSBuildUserExtensionsPath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142306022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FD3565-3E2A-A929-44B5-953ABA4D47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8DFC6-79BA-89C9-422B-F9578949D4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684" y="2485571"/>
            <a:ext cx="5452803" cy="1048044"/>
          </a:xfrm>
        </p:spPr>
        <p:txBody>
          <a:bodyPr/>
          <a:lstStyle/>
          <a:p>
            <a:r>
              <a:rPr lang="en-US" dirty="0"/>
              <a:t>Demo:</a:t>
            </a:r>
            <a:br>
              <a:rPr lang="en-US" dirty="0"/>
            </a:br>
            <a:r>
              <a:rPr lang="en-US" dirty="0" err="1"/>
              <a:t>MSBuild</a:t>
            </a:r>
            <a:r>
              <a:rPr lang="en-US" dirty="0"/>
              <a:t> Extensibility</a:t>
            </a:r>
          </a:p>
        </p:txBody>
      </p:sp>
    </p:spTree>
    <p:extLst>
      <p:ext uri="{BB962C8B-B14F-4D97-AF65-F5344CB8AC3E}">
        <p14:creationId xmlns:p14="http://schemas.microsoft.com/office/powerpoint/2010/main" val="1178107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0FAD8-DFE1-0C7E-A39B-ED0BD35E02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648047" y="721595"/>
            <a:ext cx="9144000" cy="830997"/>
          </a:xfrm>
        </p:spPr>
        <p:txBody>
          <a:bodyPr/>
          <a:lstStyle/>
          <a:p>
            <a:r>
              <a:rPr lang="en-US">
                <a:gradFill>
                  <a:gsLst>
                    <a:gs pos="21000">
                      <a:srgbClr val="4F2BD3"/>
                    </a:gs>
                    <a:gs pos="100000">
                      <a:srgbClr val="D502A9"/>
                    </a:gs>
                  </a:gsLst>
                  <a:lin ang="4200000" scaled="0"/>
                </a:gradFill>
                <a:latin typeface="Open Sans ExtraBold"/>
                <a:ea typeface="Open Sans ExtraBold"/>
                <a:cs typeface="Open Sans ExtraBold"/>
              </a:rPr>
              <a:t>Conclusions</a:t>
            </a:r>
            <a:endParaRPr lang="en-US">
              <a:gradFill>
                <a:gsLst>
                  <a:gs pos="21000">
                    <a:srgbClr val="4F2BD3"/>
                  </a:gs>
                  <a:gs pos="100000">
                    <a:srgbClr val="D502A9"/>
                  </a:gs>
                </a:gsLst>
                <a:lin ang="4200000" scaled="0"/>
              </a:gra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401C04-DF70-D50E-7538-C4ECD744B774}"/>
              </a:ext>
            </a:extLst>
          </p:cNvPr>
          <p:cNvSpPr txBox="1">
            <a:spLocks/>
          </p:cNvSpPr>
          <p:nvPr/>
        </p:nvSpPr>
        <p:spPr>
          <a:xfrm>
            <a:off x="932832" y="1881282"/>
            <a:ext cx="10685718" cy="2692936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800" b="1" kern="1200" spc="0" baseline="0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50000"/>
              </a:lnSpc>
              <a:buFont typeface="Arial"/>
              <a:buChar char="•"/>
            </a:pPr>
            <a:r>
              <a:rPr lang="en-US" sz="2800" i="0" dirty="0" err="1">
                <a:effectLst/>
                <a:latin typeface="Aptos" panose="020B0004020202020204" pitchFamily="34" charset="0"/>
              </a:rPr>
              <a:t>MSBuild</a:t>
            </a:r>
            <a:r>
              <a:rPr lang="en-US" sz="2800" i="0" dirty="0">
                <a:effectLst/>
                <a:latin typeface="Aptos" panose="020B0004020202020204" pitchFamily="34" charset="0"/>
              </a:rPr>
              <a:t> is powerful and flexible</a:t>
            </a:r>
          </a:p>
          <a:p>
            <a:pPr marL="457200" indent="-457200">
              <a:lnSpc>
                <a:spcPct val="150000"/>
              </a:lnSpc>
              <a:buFont typeface="Arial"/>
              <a:buChar char="•"/>
            </a:pPr>
            <a:r>
              <a:rPr lang="en-US" sz="2800" i="0" dirty="0">
                <a:effectLst/>
                <a:latin typeface="Aptos" panose="020B0004020202020204" pitchFamily="34" charset="0"/>
              </a:rPr>
              <a:t>Proper diagnostics are crucial (</a:t>
            </a:r>
            <a:r>
              <a:rPr lang="en-US" sz="2800" i="0" dirty="0" err="1">
                <a:effectLst/>
                <a:latin typeface="Aptos" panose="020B0004020202020204" pitchFamily="34" charset="0"/>
              </a:rPr>
              <a:t>BinLog</a:t>
            </a:r>
            <a:r>
              <a:rPr lang="en-US" sz="2800" i="0" dirty="0">
                <a:effectLst/>
                <a:latin typeface="Aptos" panose="020B0004020202020204" pitchFamily="34" charset="0"/>
              </a:rPr>
              <a:t> viewer is your friend)</a:t>
            </a:r>
            <a:endParaRPr lang="en-US" sz="2800" dirty="0">
              <a:latin typeface="Aptos" panose="020B0004020202020204" pitchFamily="34" charset="0"/>
            </a:endParaRPr>
          </a:p>
          <a:p>
            <a:pPr marL="457200" indent="-457200">
              <a:lnSpc>
                <a:spcPct val="150000"/>
              </a:lnSpc>
              <a:buFont typeface="Arial"/>
              <a:buChar char="•"/>
            </a:pPr>
            <a:r>
              <a:rPr lang="en-US" sz="2800" i="0" dirty="0">
                <a:effectLst/>
                <a:latin typeface="Aptos" panose="020B0004020202020204" pitchFamily="34" charset="0"/>
              </a:rPr>
              <a:t>Check documentation and </a:t>
            </a:r>
            <a:r>
              <a:rPr lang="en-US" sz="2800" i="0" dirty="0">
                <a:effectLst/>
                <a:latin typeface="Aptos" panose="020B0004020202020204" pitchFamily="34" charset="0"/>
                <a:hlinkClick r:id="rId3"/>
              </a:rPr>
              <a:t>repo issues</a:t>
            </a:r>
            <a:br>
              <a:rPr lang="en-US" dirty="0">
                <a:latin typeface="Aptos"/>
              </a:rPr>
            </a:br>
            <a:endParaRPr lang="en-GB" sz="2800" dirty="0">
              <a:latin typeface="Aptos"/>
              <a:ea typeface="Open Sans ExtraBold"/>
              <a:cs typeface="Segoe Sans Text"/>
            </a:endParaRPr>
          </a:p>
          <a:p>
            <a:r>
              <a:rPr lang="en-GB" sz="2800" dirty="0">
                <a:latin typeface="Aptos"/>
                <a:ea typeface="Open Sans ExtraBold"/>
                <a:cs typeface="Segoe Sans Text"/>
              </a:rPr>
              <a:t>We always welcome contributions to our repo: </a:t>
            </a:r>
            <a:r>
              <a:rPr lang="en-GB" sz="2800" b="0" dirty="0">
                <a:latin typeface="Aptos"/>
                <a:ea typeface="Open Sans ExtraBold"/>
                <a:cs typeface="Open Sans ExtraBold"/>
                <a:hlinkClick r:id="rId4"/>
              </a:rPr>
              <a:t>https://github.com/dotnet/msbuild</a:t>
            </a:r>
            <a:endParaRPr lang="en-GB" sz="2800" dirty="0">
              <a:latin typeface="Aptos"/>
              <a:cs typeface="Segoe Sans Text"/>
            </a:endParaRPr>
          </a:p>
        </p:txBody>
      </p:sp>
      <p:pic>
        <p:nvPicPr>
          <p:cNvPr id="6" name="Picture 5" descr="A logo of a cube (Msbuild Logo)">
            <a:extLst>
              <a:ext uri="{FF2B5EF4-FFF2-40B4-BE49-F238E27FC236}">
                <a16:creationId xmlns:a16="http://schemas.microsoft.com/office/drawing/2014/main" id="{83BA8F41-E757-66CB-4597-D67FD1748AF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1" b="1"/>
          <a:stretch/>
        </p:blipFill>
        <p:spPr>
          <a:xfrm>
            <a:off x="9707218" y="4574985"/>
            <a:ext cx="1706857" cy="1712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884799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0FAD8-DFE1-0C7E-A39B-ED0BD35E0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575154943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79C3DC-B8A8-83F7-3A77-C84DBD2A53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2613" y="3713931"/>
            <a:ext cx="5364963" cy="1107996"/>
          </a:xfrm>
        </p:spPr>
        <p:txBody>
          <a:bodyPr/>
          <a:lstStyle/>
          <a:p>
            <a:r>
              <a:rPr lang="en-US" sz="3600" dirty="0"/>
              <a:t>Introduction to </a:t>
            </a:r>
            <a:r>
              <a:rPr lang="en-US" sz="3600" dirty="0" err="1"/>
              <a:t>MSBuild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511733598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330ACE1-94B6-22E3-FF22-A76CDF830AF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29789" y="2078895"/>
            <a:ext cx="10067705" cy="3086871"/>
          </a:xfrm>
        </p:spPr>
        <p:txBody>
          <a:bodyPr/>
          <a:lstStyle/>
          <a:p>
            <a:pPr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600" b="0" dirty="0"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 </a:t>
            </a:r>
            <a:r>
              <a:rPr lang="en-GB" sz="2600" b="0" dirty="0"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Declarative, data driven, XML based programming </a:t>
            </a:r>
            <a:r>
              <a:rPr lang="en-GB" sz="2600" b="0" i="1" dirty="0"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language</a:t>
            </a:r>
            <a:endParaRPr lang="en-US" sz="2600" b="0" i="1" dirty="0">
              <a:latin typeface="Open Sans Bold" panose="020B0806030504020204" pitchFamily="34" charset="0"/>
              <a:ea typeface="Open Sans Bold" panose="020B0806030504020204" pitchFamily="34" charset="0"/>
              <a:cs typeface="Open Sans Bold" panose="020B0806030504020204" pitchFamily="34" charset="0"/>
            </a:endParaRPr>
          </a:p>
          <a:p>
            <a:pPr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600" b="0" dirty="0"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 </a:t>
            </a:r>
            <a:r>
              <a:rPr lang="en-GB" sz="2600" b="0" dirty="0"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A battery of predefined </a:t>
            </a:r>
            <a:r>
              <a:rPr lang="en-GB" sz="2600" b="0" i="1" dirty="0"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scripts</a:t>
            </a:r>
            <a:r>
              <a:rPr lang="en-GB" sz="2600" b="0" dirty="0"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 defining the build behaviour</a:t>
            </a:r>
          </a:p>
          <a:p>
            <a:pPr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600" b="0" dirty="0"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 </a:t>
            </a:r>
            <a:r>
              <a:rPr lang="en-GB" sz="2600" b="0" dirty="0"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Can be hard to troubleshoot</a:t>
            </a:r>
          </a:p>
          <a:p>
            <a:pPr algn="l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sz="2600" b="0" dirty="0">
              <a:latin typeface="Open Sans Bold" panose="020B0806030504020204" pitchFamily="34" charset="0"/>
              <a:ea typeface="Open Sans Bold" panose="020B0806030504020204" pitchFamily="34" charset="0"/>
              <a:cs typeface="Open Sans Bold" panose="020B080603050402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818E559-192A-207A-E925-E1A60CDAFD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480613" y="812525"/>
            <a:ext cx="11060491" cy="615553"/>
          </a:xfrm>
        </p:spPr>
        <p:txBody>
          <a:bodyPr/>
          <a:lstStyle/>
          <a:p>
            <a:r>
              <a:rPr lang="en-US" b="1" dirty="0"/>
              <a:t>What is </a:t>
            </a:r>
            <a:r>
              <a:rPr lang="en-US" b="1" dirty="0" err="1"/>
              <a:t>MSBuild</a:t>
            </a:r>
            <a:r>
              <a:rPr lang="en-US" b="1" dirty="0"/>
              <a:t>?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4D875C-229F-BDE4-018A-133C415FD652}"/>
              </a:ext>
            </a:extLst>
          </p:cNvPr>
          <p:cNvSpPr txBox="1"/>
          <p:nvPr/>
        </p:nvSpPr>
        <p:spPr>
          <a:xfrm>
            <a:off x="2378787" y="5755954"/>
            <a:ext cx="8567119" cy="6355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dotnet/</a:t>
            </a:r>
            <a:r>
              <a:rPr lang="en-US" dirty="0" err="1">
                <a:hlinkClick r:id="rId3"/>
              </a:rPr>
              <a:t>msbuild</a:t>
            </a:r>
            <a:r>
              <a:rPr lang="en-US" dirty="0">
                <a:hlinkClick r:id="rId3"/>
              </a:rPr>
              <a:t>: The Microsoft Build Engine (</a:t>
            </a:r>
            <a:r>
              <a:rPr lang="en-US" dirty="0" err="1">
                <a:hlinkClick r:id="rId3"/>
              </a:rPr>
              <a:t>MSBuild</a:t>
            </a:r>
            <a:r>
              <a:rPr lang="en-US" dirty="0">
                <a:hlinkClick r:id="rId3"/>
              </a:rPr>
              <a:t>) is the build platform for .NET and Visual Studio.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3A4789-168F-9A19-0ACB-0E8A235BD4F0}"/>
              </a:ext>
            </a:extLst>
          </p:cNvPr>
          <p:cNvSpPr txBox="1"/>
          <p:nvPr/>
        </p:nvSpPr>
        <p:spPr>
          <a:xfrm>
            <a:off x="883577" y="5755954"/>
            <a:ext cx="7339404" cy="3639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REPOSITORY:</a:t>
            </a:r>
          </a:p>
        </p:txBody>
      </p:sp>
    </p:spTree>
    <p:extLst>
      <p:ext uri="{BB962C8B-B14F-4D97-AF65-F5344CB8AC3E}">
        <p14:creationId xmlns:p14="http://schemas.microsoft.com/office/powerpoint/2010/main" val="4278715530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2415E8-D6E0-2ADE-14EC-AE64F9D63F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2C79AE-63E3-999F-71E8-AA8B31D7A0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29789" y="1982076"/>
            <a:ext cx="10067705" cy="3148426"/>
          </a:xfrm>
        </p:spPr>
        <p:txBody>
          <a:bodyPr/>
          <a:lstStyle/>
          <a:p>
            <a:pPr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600" dirty="0"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 Extensible/flexible build process</a:t>
            </a:r>
            <a:endParaRPr lang="en-GB" sz="2600" b="0" dirty="0">
              <a:latin typeface="Open Sans Bold" panose="020B0806030504020204" pitchFamily="34" charset="0"/>
              <a:ea typeface="Open Sans Bold" panose="020B0806030504020204" pitchFamily="34" charset="0"/>
              <a:cs typeface="Open Sans Bold" panose="020B0806030504020204" pitchFamily="34" charset="0"/>
            </a:endParaRPr>
          </a:p>
          <a:p>
            <a:pPr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600" b="0" dirty="0"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 </a:t>
            </a:r>
            <a:r>
              <a:rPr lang="en-US" sz="2600" dirty="0"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Part of .NET SDK, Visual Studio ecosystem, and C# </a:t>
            </a:r>
            <a:r>
              <a:rPr lang="en-US" sz="2600" dirty="0" err="1"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DevKit</a:t>
            </a:r>
            <a:endParaRPr lang="en-US" sz="2600" dirty="0">
              <a:latin typeface="Open Sans Bold" panose="020B0806030504020204" pitchFamily="34" charset="0"/>
              <a:ea typeface="Open Sans Bold" panose="020B0806030504020204" pitchFamily="34" charset="0"/>
              <a:cs typeface="Open Sans Bold" panose="020B0806030504020204" pitchFamily="34" charset="0"/>
            </a:endParaRPr>
          </a:p>
          <a:p>
            <a:pPr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 Fundamental to .NET development</a:t>
            </a:r>
            <a:endParaRPr lang="en-GB" sz="2600" b="0" dirty="0">
              <a:latin typeface="Open Sans Bold" panose="020B0806030504020204" pitchFamily="34" charset="0"/>
              <a:ea typeface="Open Sans Bold" panose="020B0806030504020204" pitchFamily="34" charset="0"/>
              <a:cs typeface="Open Sans Bold" panose="020B0806030504020204" pitchFamily="34" charset="0"/>
            </a:endParaRPr>
          </a:p>
          <a:p>
            <a:pPr algn="l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sz="2600" b="0" dirty="0">
              <a:latin typeface="Open Sans Bold" panose="020B0806030504020204" pitchFamily="34" charset="0"/>
              <a:ea typeface="Open Sans Bold" panose="020B0806030504020204" pitchFamily="34" charset="0"/>
              <a:cs typeface="Open Sans Bold" panose="020B080603050402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B8DA8E7-8257-A149-01CE-B09009959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179399" y="769495"/>
            <a:ext cx="11060491" cy="615553"/>
          </a:xfrm>
        </p:spPr>
        <p:txBody>
          <a:bodyPr/>
          <a:lstStyle/>
          <a:p>
            <a:r>
              <a:rPr lang="en-US" dirty="0"/>
              <a:t>Key Characteristics</a:t>
            </a:r>
          </a:p>
        </p:txBody>
      </p:sp>
    </p:spTree>
    <p:extLst>
      <p:ext uri="{BB962C8B-B14F-4D97-AF65-F5344CB8AC3E}">
        <p14:creationId xmlns:p14="http://schemas.microsoft.com/office/powerpoint/2010/main" val="2780363124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BC3AD0-5979-D059-77F7-28C82B303C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Meme Creator - Funny Historical Context Meme Generator at MemeCreator.org!">
            <a:extLst>
              <a:ext uri="{FF2B5EF4-FFF2-40B4-BE49-F238E27FC236}">
                <a16:creationId xmlns:a16="http://schemas.microsoft.com/office/drawing/2014/main" id="{61787CF1-A90B-DEBB-99E3-9A4AA6D2F8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037" y="931005"/>
            <a:ext cx="4133563" cy="3095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9A0A2839-CB85-A636-CF1B-7192ABF1A4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31037" y="4865000"/>
            <a:ext cx="6793937" cy="1661993"/>
          </a:xfrm>
        </p:spPr>
        <p:txBody>
          <a:bodyPr/>
          <a:lstStyle/>
          <a:p>
            <a:r>
              <a:rPr lang="en-US" sz="3600" dirty="0" err="1"/>
              <a:t>MSBuild</a:t>
            </a:r>
            <a:r>
              <a:rPr lang="en-US" sz="3600" dirty="0"/>
              <a:t> Components - VS and SDK Integration</a:t>
            </a:r>
          </a:p>
        </p:txBody>
      </p:sp>
    </p:spTree>
    <p:extLst>
      <p:ext uri="{BB962C8B-B14F-4D97-AF65-F5344CB8AC3E}">
        <p14:creationId xmlns:p14="http://schemas.microsoft.com/office/powerpoint/2010/main" val="2100549491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BABBCF-3C9C-C20B-84EB-E2BC2F70B2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22D1FCD-1D7D-CB67-3D89-C8A98CDFC8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29789" y="1842227"/>
            <a:ext cx="10067705" cy="3086871"/>
          </a:xfrm>
        </p:spPr>
        <p:txBody>
          <a:bodyPr/>
          <a:lstStyle/>
          <a:p>
            <a:pPr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600" b="1" dirty="0"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 MSBuild.exe</a:t>
            </a:r>
            <a:r>
              <a:rPr lang="en-US" sz="2600" dirty="0"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 Standard build tool for Visual Studio (~20 years old)</a:t>
            </a:r>
          </a:p>
          <a:p>
            <a:pPr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600" dirty="0"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 Integrated with Visual Studio Installer</a:t>
            </a:r>
          </a:p>
          <a:p>
            <a:pPr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600" dirty="0"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 Follows VS release lifecycle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A4FE6B1-B654-416A-FB7F-49BCB45011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0257" y="669742"/>
            <a:ext cx="11060491" cy="615553"/>
          </a:xfrm>
        </p:spPr>
        <p:txBody>
          <a:bodyPr/>
          <a:lstStyle/>
          <a:p>
            <a:r>
              <a:rPr lang="en-US" b="1" dirty="0"/>
              <a:t>Visual Studio Ecosystem Integration</a:t>
            </a:r>
            <a:r>
              <a:rPr lang="en-US" dirty="0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5C4B537-CE88-3918-6E86-69DB7700FE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789" y="5651776"/>
            <a:ext cx="10211685" cy="426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909296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E95C31-16AC-7250-8D54-4A670429F3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1804C25-D679-9026-C2D4-F9BEB131173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-3297219" y="1341996"/>
            <a:ext cx="13215770" cy="3326936"/>
          </a:xfrm>
        </p:spPr>
        <p:txBody>
          <a:bodyPr/>
          <a:lstStyle/>
          <a:p>
            <a:pPr marL="4249905" lvl="8" indent="-285750">
              <a:lnSpc>
                <a:spcPct val="200000"/>
              </a:lnSpc>
            </a:pPr>
            <a:r>
              <a:rPr lang="en-US" sz="2600" dirty="0"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Contains MSBuild.dll</a:t>
            </a:r>
          </a:p>
          <a:p>
            <a:pPr marL="4249905" lvl="8" indent="-285750">
              <a:lnSpc>
                <a:spcPct val="200000"/>
              </a:lnSpc>
            </a:pPr>
            <a:r>
              <a:rPr lang="en-US" sz="2600" dirty="0"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Executes it in dotnet CLI (dotnet build)</a:t>
            </a:r>
          </a:p>
          <a:p>
            <a:pPr marL="4249905" lvl="8" indent="-285750">
              <a:lnSpc>
                <a:spcPct val="200000"/>
              </a:lnSpc>
            </a:pPr>
            <a:r>
              <a:rPr lang="en-US" sz="2600" dirty="0"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Why? - Cross platform capabilities!</a:t>
            </a:r>
          </a:p>
          <a:p>
            <a:pPr marL="4249905" lvl="8" indent="-285750">
              <a:lnSpc>
                <a:spcPct val="200000"/>
              </a:lnSpc>
            </a:pPr>
            <a:r>
              <a:rPr lang="en-US" sz="2600" dirty="0"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.NET Release lifecycle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2454F02-BC37-C08E-A644-F04100737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385884" y="498617"/>
            <a:ext cx="11060491" cy="615553"/>
          </a:xfrm>
        </p:spPr>
        <p:txBody>
          <a:bodyPr/>
          <a:lstStyle/>
          <a:p>
            <a:r>
              <a:rPr lang="en-US" dirty="0" err="1"/>
              <a:t>dotNET</a:t>
            </a:r>
            <a:r>
              <a:rPr lang="en-US" dirty="0"/>
              <a:t> SDK</a:t>
            </a:r>
          </a:p>
        </p:txBody>
      </p:sp>
      <p:pic>
        <p:nvPicPr>
          <p:cNvPr id="6" name="Picture 5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8BBC8371-AAD9-5218-E952-36D2901D2F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323" y="4992751"/>
            <a:ext cx="5382685" cy="1366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233571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EA3F3E-275D-BBF7-49AB-F232E8597F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4B863804-B5DA-3201-2EC3-0DA4106E99D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3892" b="2"/>
          <a:stretch/>
        </p:blipFill>
        <p:spPr>
          <a:xfrm>
            <a:off x="6238055" y="2025650"/>
            <a:ext cx="5366928" cy="3474720"/>
          </a:xfrm>
          <a:prstGeom prst="rect">
            <a:avLst/>
          </a:prstGeom>
          <a:noFill/>
        </p:spPr>
      </p:pic>
      <p:pic>
        <p:nvPicPr>
          <p:cNvPr id="10" name="Picture 9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B7834E59-5BA2-7C4F-B07F-E20AB5B7273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8101" b="2"/>
          <a:stretch/>
        </p:blipFill>
        <p:spPr>
          <a:xfrm>
            <a:off x="583212" y="2025650"/>
            <a:ext cx="5366928" cy="3474720"/>
          </a:xfrm>
          <a:prstGeom prst="rect">
            <a:avLst/>
          </a:prstGeom>
          <a:noFill/>
        </p:spPr>
      </p:pic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8641B911-6BD5-260F-C5B5-09DEA4B6262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38971" y="5642237"/>
            <a:ext cx="5367528" cy="184666"/>
          </a:xfrm>
        </p:spPr>
        <p:txBody>
          <a:bodyPr/>
          <a:lstStyle/>
          <a:p>
            <a:r>
              <a:rPr lang="en-US" dirty="0"/>
              <a:t>SDK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0AD700B4-B62E-1FC5-AF50-EA428F9DDEE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95648" y="5642237"/>
            <a:ext cx="5367528" cy="184666"/>
          </a:xfrm>
        </p:spPr>
        <p:txBody>
          <a:bodyPr/>
          <a:lstStyle/>
          <a:p>
            <a:r>
              <a:rPr lang="en-US" dirty="0"/>
              <a:t>Legacy Project file (none-sdk)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0779A1-AFDA-DDE5-CCE7-69DBE2B9A9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066" y="723320"/>
            <a:ext cx="11024171" cy="615553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SDK vs Legacy Project Files</a:t>
            </a:r>
          </a:p>
        </p:txBody>
      </p:sp>
    </p:spTree>
    <p:extLst>
      <p:ext uri="{BB962C8B-B14F-4D97-AF65-F5344CB8AC3E}">
        <p14:creationId xmlns:p14="http://schemas.microsoft.com/office/powerpoint/2010/main" val="1907682997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Azure 2023 Template">
  <a:themeElements>
    <a:clrScheme name="Custom 22">
      <a:dk1>
        <a:srgbClr val="333333"/>
      </a:dk1>
      <a:lt1>
        <a:srgbClr val="FFFFFF"/>
      </a:lt1>
      <a:dk2>
        <a:srgbClr val="190449"/>
      </a:dk2>
      <a:lt2>
        <a:srgbClr val="FAFAFA"/>
      </a:lt2>
      <a:accent1>
        <a:srgbClr val="4F2BD3"/>
      </a:accent1>
      <a:accent2>
        <a:srgbClr val="D502A9"/>
      </a:accent2>
      <a:accent3>
        <a:srgbClr val="FA94A1"/>
      </a:accent3>
      <a:accent4>
        <a:srgbClr val="CB4150"/>
      </a:accent4>
      <a:accent5>
        <a:srgbClr val="E672CB"/>
      </a:accent5>
      <a:accent6>
        <a:srgbClr val="0B6BFF"/>
      </a:accent6>
      <a:hlink>
        <a:srgbClr val="502AD4"/>
      </a:hlink>
      <a:folHlink>
        <a:srgbClr val="D502AA"/>
      </a:folHlink>
    </a:clrScheme>
    <a:fontScheme name="Custom 4">
      <a:majorFont>
        <a:latin typeface="Segoe Sans Text Semibold"/>
        <a:ea typeface=""/>
        <a:cs typeface=""/>
      </a:majorFont>
      <a:minorFont>
        <a:latin typeface="Segoe Sans Tex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adFill>
          <a:gsLst>
            <a:gs pos="0">
              <a:srgbClr val="E666CC"/>
            </a:gs>
            <a:gs pos="28000">
              <a:srgbClr val="DB64CD"/>
            </a:gs>
            <a:gs pos="77000">
              <a:srgbClr val="BD60D1"/>
            </a:gs>
            <a:gs pos="100000">
              <a:srgbClr val="AE5ED4"/>
            </a:gs>
          </a:gsLst>
          <a:lin ang="0" scaled="1"/>
        </a:gradFill>
        <a:ln w="1162" cap="flat">
          <a:noFill/>
          <a:prstDash val="solid"/>
          <a:miter/>
        </a:ln>
      </a:spPr>
      <a:bodyPr rtlCol="0" anchor="ctr"/>
      <a:lstStyle>
        <a:defPPr algn="l">
          <a:defRPr/>
        </a:defPPr>
      </a:lst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Presentation1" id="{662DC8C9-CFC0-405F-82A1-B248626FCAE6}" vid="{49C91371-712F-49B7-AFEB-59DA86371DF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  <TaxCatchAll xmlns="230e9df3-be65-4c73-a93b-d1236ebd677e" xsi:nil="true"/>
    <MediaServiceKeyPoints xmlns="2d42ac82-96fd-4d07-96a2-5105c1e596b0" xsi:nil="true"/>
    <lcf76f155ced4ddcb4097134ff3c332f xmlns="2d42ac82-96fd-4d07-96a2-5105c1e596b0">
      <Terms xmlns="http://schemas.microsoft.com/office/infopath/2007/PartnerControls"/>
    </lcf76f155ced4ddcb4097134ff3c332f>
    <SharedWithUsers xmlns="2d63339a-1f2c-492d-8f9e-0c08854769e7">
      <UserInfo>
        <DisplayName>Brand Central Administrators</DisplayName>
        <AccountId>2570</AccountId>
        <AccountType/>
      </UserInfo>
      <UserInfo>
        <DisplayName>Teresa Conte</DisplayName>
        <AccountId>563</AccountId>
        <AccountType/>
      </UserInfo>
      <UserInfo>
        <DisplayName>Nannette Sperling (Synaxis Corporation)</DisplayName>
        <AccountId>565</AccountId>
        <AccountType/>
      </UserInfo>
    </SharedWithUsers>
    <MediaLengthInSeconds xmlns="2d42ac82-96fd-4d07-96a2-5105c1e596b0" xsi:nil="true"/>
    <Date xmlns="2d42ac82-96fd-4d07-96a2-5105c1e596b0" xsi:nil="true"/>
    <TaxKeywordTaxHTField xmlns="230e9df3-be65-4c73-a93b-d1236ebd677e">
      <Terms xmlns="http://schemas.microsoft.com/office/infopath/2007/PartnerControls"/>
    </TaxKeywordTaxHTField>
    <views xmlns="2d42ac82-96fd-4d07-96a2-5105c1e596b0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71BFCDBC2DFE848AFFF5BCA15F752CA" ma:contentTypeVersion="21" ma:contentTypeDescription="Create a new document." ma:contentTypeScope="" ma:versionID="a7c5f0a931c185c46d32e39e7e6a4432">
  <xsd:schema xmlns:xsd="http://www.w3.org/2001/XMLSchema" xmlns:xs="http://www.w3.org/2001/XMLSchema" xmlns:p="http://schemas.microsoft.com/office/2006/metadata/properties" xmlns:ns1="http://schemas.microsoft.com/sharepoint/v3" xmlns:ns2="230e9df3-be65-4c73-a93b-d1236ebd677e" xmlns:ns3="2d42ac82-96fd-4d07-96a2-5105c1e596b0" xmlns:ns4="2d63339a-1f2c-492d-8f9e-0c08854769e7" targetNamespace="http://schemas.microsoft.com/office/2006/metadata/properties" ma:root="true" ma:fieldsID="ae32957c3364936905fab6c89d4f99bd" ns1:_="" ns2:_="" ns3:_="" ns4:_="">
    <xsd:import namespace="http://schemas.microsoft.com/sharepoint/v3"/>
    <xsd:import namespace="230e9df3-be65-4c73-a93b-d1236ebd677e"/>
    <xsd:import namespace="2d42ac82-96fd-4d07-96a2-5105c1e596b0"/>
    <xsd:import namespace="2d63339a-1f2c-492d-8f9e-0c08854769e7"/>
    <xsd:element name="properties">
      <xsd:complexType>
        <xsd:sequence>
          <xsd:element name="documentManagement">
            <xsd:complexType>
              <xsd:all>
                <xsd:element ref="ns2:TaxKeywordTaxHTField" minOccurs="0"/>
                <xsd:element ref="ns2:TaxCatchAll" minOccurs="0"/>
                <xsd:element ref="ns2:TaxCatchAllLabel" minOccurs="0"/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3:MediaServiceDateTaken" minOccurs="0"/>
                <xsd:element ref="ns3:MediaLengthInSeconds" minOccurs="0"/>
                <xsd:element ref="ns1:_ip_UnifiedCompliancePolicyProperties" minOccurs="0"/>
                <xsd:element ref="ns1:_ip_UnifiedCompliancePolicyUIAction" minOccurs="0"/>
                <xsd:element ref="ns3:Date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SearchProperties" minOccurs="0"/>
                <xsd:element ref="ns3:MediaServiceDocTags" minOccurs="0"/>
                <xsd:element ref="ns3:MediaServiceObjectDetectorVersions" minOccurs="0"/>
                <xsd:element ref="ns3:lcf76f155ced4ddcb4097134ff3c332f" minOccurs="0"/>
                <xsd:element ref="ns3:views" minOccurs="0"/>
                <xsd:element ref="ns3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KeywordTaxHTField" ma:index="8" nillable="true" ma:taxonomy="true" ma:internalName="TaxKeywordTaxHTField" ma:taxonomyFieldName="TaxKeyword" ma:displayName="Enterprise Keywords" ma:fieldId="{23f27201-bee3-471e-b2e7-b64fd8b7ca38}" ma:taxonomyMulti="true" ma:sspId="e385fb40-52d4-4fae-9c5b-3e8ff8a5878e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  <xsd:element name="TaxCatchAll" ma:index="9" nillable="true" ma:displayName="Taxonomy Catch All Column" ma:description="" ma:hidden="true" ma:list="{72337964-1520-447c-8f9e-d5619b480972}" ma:internalName="TaxCatchAll" ma:showField="CatchAllData" ma:web="2d63339a-1f2c-492d-8f9e-0c08854769e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0" nillable="true" ma:displayName="Taxonomy Catch All Column1" ma:description="" ma:hidden="true" ma:list="{72337964-1520-447c-8f9e-d5619b480972}" ma:internalName="TaxCatchAllLabel" ma:readOnly="true" ma:showField="CatchAllDataLabel" ma:web="2d63339a-1f2c-492d-8f9e-0c08854769e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d42ac82-96fd-4d07-96a2-5105c1e596b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Date" ma:index="22" nillable="true" ma:displayName="Date" ma:description="Date of the review." ma:format="DateOnly" ma:internalName="Date">
      <xsd:simpleType>
        <xsd:restriction base="dms:DateTime"/>
      </xsd:simpleType>
    </xsd:element>
    <xsd:element name="MediaServiceOCR" ma:index="2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2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SearchProperties" ma:index="26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27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28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30" nillable="true" ma:taxonomy="true" ma:internalName="lcf76f155ced4ddcb4097134ff3c332f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views" ma:index="31" nillable="true" ma:displayName="views" ma:description="hello" ma:format="Dropdown" ma:internalName="views" ma:percentage="FALSE">
      <xsd:simpleType>
        <xsd:restriction base="dms:Number"/>
      </xsd:simpleType>
    </xsd:element>
    <xsd:element name="MediaServiceBillingMetadata" ma:index="32" nillable="true" ma:displayName="MediaServiceBillingMetadata" ma:hidden="true" ma:internalName="MediaServiceBillingMetadata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d63339a-1f2c-492d-8f9e-0c08854769e7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990F116-B58F-4255-B05B-DA3808E0E5C6}">
  <ds:schemaRefs>
    <ds:schemaRef ds:uri="http://schemas.microsoft.com/sharepoint/v3"/>
    <ds:schemaRef ds:uri="http://www.w3.org/XML/1998/namespace"/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dcmitype/"/>
    <ds:schemaRef ds:uri="2d63339a-1f2c-492d-8f9e-0c08854769e7"/>
    <ds:schemaRef ds:uri="2d42ac82-96fd-4d07-96a2-5105c1e596b0"/>
    <ds:schemaRef ds:uri="230e9df3-be65-4c73-a93b-d1236ebd677e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2DBBF054-A206-4960-9C76-7EF3A1FC876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230e9df3-be65-4c73-a93b-d1236ebd677e"/>
    <ds:schemaRef ds:uri="2d42ac82-96fd-4d07-96a2-5105c1e596b0"/>
    <ds:schemaRef ds:uri="2d63339a-1f2c-492d-8f9e-0c08854769e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4299</TotalTime>
  <Words>942</Words>
  <Application>Microsoft Office PowerPoint</Application>
  <PresentationFormat>Widescreen</PresentationFormat>
  <Paragraphs>138</Paragraphs>
  <Slides>23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4" baseType="lpstr">
      <vt:lpstr>Segoe UI</vt:lpstr>
      <vt:lpstr>Calibri</vt:lpstr>
      <vt:lpstr>Courier New</vt:lpstr>
      <vt:lpstr>Aptos</vt:lpstr>
      <vt:lpstr>Open Sans Bold</vt:lpstr>
      <vt:lpstr>Wingdings</vt:lpstr>
      <vt:lpstr>Open Sans ExtraBold</vt:lpstr>
      <vt:lpstr>Segoe Sans Text</vt:lpstr>
      <vt:lpstr>Arial</vt:lpstr>
      <vt:lpstr>Open Sans</vt:lpstr>
      <vt:lpstr>Azure 2023 Template</vt:lpstr>
      <vt:lpstr>Mastering MSBuild: Troubleshooting, Customization, and more</vt:lpstr>
      <vt:lpstr>PowerPoint Presentation</vt:lpstr>
      <vt:lpstr>PowerPoint Presentation</vt:lpstr>
      <vt:lpstr>What is MSBuild?</vt:lpstr>
      <vt:lpstr>Key Characteristics</vt:lpstr>
      <vt:lpstr>PowerPoint Presentation</vt:lpstr>
      <vt:lpstr>Visual Studio Ecosystem Integration </vt:lpstr>
      <vt:lpstr>dotNET SDK</vt:lpstr>
      <vt:lpstr>SDK vs Legacy Project Files</vt:lpstr>
      <vt:lpstr>PowerPoint Presentation</vt:lpstr>
      <vt:lpstr>PowerPoint Presentation</vt:lpstr>
      <vt:lpstr>MSBuild Core Concepts</vt:lpstr>
      <vt:lpstr>Build Workflow</vt:lpstr>
      <vt:lpstr>PowerPoint Presentation</vt:lpstr>
      <vt:lpstr>PowerPoint Presentation</vt:lpstr>
      <vt:lpstr>Demo: Structured BinLog Viewer</vt:lpstr>
      <vt:lpstr>Collecting binlogs in VS</vt:lpstr>
      <vt:lpstr>MSBuild relies on env variables</vt:lpstr>
      <vt:lpstr>PowerPoint Presentation</vt:lpstr>
      <vt:lpstr>PowerPoint Presentation</vt:lpstr>
      <vt:lpstr>Demo: MSBuild Extensibility</vt:lpstr>
      <vt:lpstr>Conclusions</vt:lpstr>
      <vt:lpstr>Thank you</vt:lpstr>
    </vt:vector>
  </TitlesOfParts>
  <Manager>&lt;Comms manager name here&gt;</Manager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&lt;Event name&gt;</dc:subject>
  <dc:creator>Andres Pacheco</dc:creator>
  <cp:keywords/>
  <dc:description/>
  <cp:lastModifiedBy>Yuliia Kovalova</cp:lastModifiedBy>
  <cp:revision>5</cp:revision>
  <cp:lastPrinted>2023-02-15T20:48:24Z</cp:lastPrinted>
  <dcterms:created xsi:type="dcterms:W3CDTF">2024-03-20T21:44:03Z</dcterms:created>
  <dcterms:modified xsi:type="dcterms:W3CDTF">2024-12-09T10:04:31Z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oduct">
    <vt:lpwstr/>
  </property>
  <property fmtid="{D5CDD505-2E9C-101B-9397-08002B2CF9AE}" pid="3" name="Event1">
    <vt:lpwstr>622;#Unassigned|2c8af875-f38a-40b8-a0a9-056aed3fc8c0</vt:lpwstr>
  </property>
  <property fmtid="{D5CDD505-2E9C-101B-9397-08002B2CF9AE}" pid="4" name="Audience">
    <vt:lpwstr/>
  </property>
  <property fmtid="{D5CDD505-2E9C-101B-9397-08002B2CF9AE}" pid="5" name="Event Venue">
    <vt:lpwstr/>
  </property>
  <property fmtid="{D5CDD505-2E9C-101B-9397-08002B2CF9AE}" pid="6" name="Track">
    <vt:lpwstr/>
  </property>
  <property fmtid="{D5CDD505-2E9C-101B-9397-08002B2CF9AE}" pid="7" name="Event Location">
    <vt:lpwstr/>
  </property>
  <property fmtid="{D5CDD505-2E9C-101B-9397-08002B2CF9AE}" pid="8" name="Campaign">
    <vt:lpwstr/>
  </property>
  <property fmtid="{D5CDD505-2E9C-101B-9397-08002B2CF9AE}" pid="9" name="IsMyDocuments">
    <vt:bool>true</vt:bool>
  </property>
  <property fmtid="{D5CDD505-2E9C-101B-9397-08002B2CF9AE}" pid="10" name="MSIP_Label_f42aa342-8706-4288-bd11-ebb85995028c_Enabled">
    <vt:lpwstr>True</vt:lpwstr>
  </property>
  <property fmtid="{D5CDD505-2E9C-101B-9397-08002B2CF9AE}" pid="11" name="MSIP_Label_f42aa342-8706-4288-bd11-ebb85995028c_SiteId">
    <vt:lpwstr>72f988bf-86f1-41af-91ab-2d7cd011db47</vt:lpwstr>
  </property>
  <property fmtid="{D5CDD505-2E9C-101B-9397-08002B2CF9AE}" pid="12" name="MSIP_Label_f42aa342-8706-4288-bd11-ebb85995028c_Ref">
    <vt:lpwstr>https://api.informationprotection.azure.com/api/72f988bf-86f1-41af-91ab-2d7cd011db47</vt:lpwstr>
  </property>
  <property fmtid="{D5CDD505-2E9C-101B-9397-08002B2CF9AE}" pid="13" name="MSIP_Label_f42aa342-8706-4288-bd11-ebb85995028c_SetDate">
    <vt:lpwstr>2017-08-29T14:27:20.8568347-07:00</vt:lpwstr>
  </property>
  <property fmtid="{D5CDD505-2E9C-101B-9397-08002B2CF9AE}" pid="14" name="MSIP_Label_f42aa342-8706-4288-bd11-ebb85995028c_Name">
    <vt:lpwstr>General</vt:lpwstr>
  </property>
  <property fmtid="{D5CDD505-2E9C-101B-9397-08002B2CF9AE}" pid="15" name="MSIP_Label_f42aa342-8706-4288-bd11-ebb85995028c_Extended_MSFT_Method">
    <vt:lpwstr>Automatic</vt:lpwstr>
  </property>
  <property fmtid="{D5CDD505-2E9C-101B-9397-08002B2CF9AE}" pid="16" name="Sensitivity">
    <vt:lpwstr>General</vt:lpwstr>
  </property>
  <property fmtid="{D5CDD505-2E9C-101B-9397-08002B2CF9AE}" pid="17" name="MediaServiceImageTags">
    <vt:lpwstr/>
  </property>
  <property fmtid="{D5CDD505-2E9C-101B-9397-08002B2CF9AE}" pid="18" name="ComplianceAssetId">
    <vt:lpwstr/>
  </property>
  <property fmtid="{D5CDD505-2E9C-101B-9397-08002B2CF9AE}" pid="19" name="TriggerFlowInfo">
    <vt:lpwstr/>
  </property>
  <property fmtid="{D5CDD505-2E9C-101B-9397-08002B2CF9AE}" pid="20" name="_activity">
    <vt:lpwstr>{"FileActivityType":"9","FileActivityTimeStamp":"2024-03-20T22:56:18.820Z","FileActivityUsersOnPage":[{"DisplayName":"Andres Pacheco","Id":"anpacheco@microsoft.com"}],"FileActivityNavigationId":null}</vt:lpwstr>
  </property>
  <property fmtid="{D5CDD505-2E9C-101B-9397-08002B2CF9AE}" pid="21" name="_ExtendedDescription">
    <vt:lpwstr/>
  </property>
  <property fmtid="{D5CDD505-2E9C-101B-9397-08002B2CF9AE}" pid="22" name="ContentTypeId">
    <vt:lpwstr>0x010100771BFCDBC2DFE848AFFF5BCA15F752CA</vt:lpwstr>
  </property>
  <property fmtid="{D5CDD505-2E9C-101B-9397-08002B2CF9AE}" pid="23" name="Order">
    <vt:lpwstr>2610800.00000000</vt:lpwstr>
  </property>
  <property fmtid="{D5CDD505-2E9C-101B-9397-08002B2CF9AE}" pid="24" name="TaxKeyword">
    <vt:lpwstr/>
  </property>
</Properties>
</file>